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5.xml" ContentType="application/inkml+xml"/>
  <Override PartName="/ppt/notesSlides/notesSlide7.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4"/>
  </p:sldMasterIdLst>
  <p:notesMasterIdLst>
    <p:notesMasterId r:id="rId35"/>
  </p:notesMasterIdLst>
  <p:handoutMasterIdLst>
    <p:handoutMasterId r:id="rId36"/>
  </p:handoutMasterIdLst>
  <p:sldIdLst>
    <p:sldId id="268" r:id="rId5"/>
    <p:sldId id="759" r:id="rId6"/>
    <p:sldId id="742" r:id="rId7"/>
    <p:sldId id="770" r:id="rId8"/>
    <p:sldId id="743" r:id="rId9"/>
    <p:sldId id="744" r:id="rId10"/>
    <p:sldId id="771" r:id="rId11"/>
    <p:sldId id="748" r:id="rId12"/>
    <p:sldId id="746" r:id="rId13"/>
    <p:sldId id="747" r:id="rId14"/>
    <p:sldId id="769" r:id="rId15"/>
    <p:sldId id="777" r:id="rId16"/>
    <p:sldId id="750" r:id="rId17"/>
    <p:sldId id="757" r:id="rId18"/>
    <p:sldId id="762" r:id="rId19"/>
    <p:sldId id="776" r:id="rId20"/>
    <p:sldId id="768" r:id="rId21"/>
    <p:sldId id="765" r:id="rId22"/>
    <p:sldId id="775" r:id="rId23"/>
    <p:sldId id="773" r:id="rId24"/>
    <p:sldId id="774" r:id="rId25"/>
    <p:sldId id="763" r:id="rId26"/>
    <p:sldId id="754" r:id="rId27"/>
    <p:sldId id="782" r:id="rId28"/>
    <p:sldId id="772" r:id="rId29"/>
    <p:sldId id="778" r:id="rId30"/>
    <p:sldId id="779" r:id="rId31"/>
    <p:sldId id="780" r:id="rId32"/>
    <p:sldId id="781" r:id="rId33"/>
    <p:sldId id="756" r:id="rId34"/>
  </p:sldIdLst>
  <p:sldSz cx="9144000" cy="6858000" type="screen4x3"/>
  <p:notesSz cx="7102475" cy="102330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B98EFE5-428D-4384-B855-30C32E6E3433}">
          <p14:sldIdLst>
            <p14:sldId id="268"/>
            <p14:sldId id="759"/>
            <p14:sldId id="742"/>
            <p14:sldId id="770"/>
            <p14:sldId id="743"/>
            <p14:sldId id="744"/>
            <p14:sldId id="771"/>
            <p14:sldId id="748"/>
            <p14:sldId id="746"/>
            <p14:sldId id="747"/>
            <p14:sldId id="769"/>
            <p14:sldId id="777"/>
            <p14:sldId id="750"/>
            <p14:sldId id="757"/>
            <p14:sldId id="762"/>
            <p14:sldId id="776"/>
            <p14:sldId id="768"/>
            <p14:sldId id="765"/>
            <p14:sldId id="775"/>
            <p14:sldId id="773"/>
            <p14:sldId id="774"/>
            <p14:sldId id="763"/>
            <p14:sldId id="754"/>
            <p14:sldId id="782"/>
            <p14:sldId id="772"/>
            <p14:sldId id="778"/>
            <p14:sldId id="779"/>
            <p14:sldId id="780"/>
            <p14:sldId id="781"/>
            <p14:sldId id="75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0B44E9-0C2C-4352-A239-5C35AD5EDB1C}" v="7" dt="2025-09-24T11:18:27.0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6441" autoAdjust="0"/>
  </p:normalViewPr>
  <p:slideViewPr>
    <p:cSldViewPr snapToGrid="0">
      <p:cViewPr varScale="1">
        <p:scale>
          <a:sx n="127" d="100"/>
          <a:sy n="127" d="100"/>
        </p:scale>
        <p:origin x="1200" y="114"/>
      </p:cViewPr>
      <p:guideLst/>
    </p:cSldViewPr>
  </p:slideViewPr>
  <p:outlineViewPr>
    <p:cViewPr>
      <p:scale>
        <a:sx n="33" d="100"/>
        <a:sy n="33" d="100"/>
      </p:scale>
      <p:origin x="0" y="-19872"/>
    </p:cViewPr>
  </p:outlineViewPr>
  <p:notesTextViewPr>
    <p:cViewPr>
      <p:scale>
        <a:sx n="1" d="1"/>
        <a:sy n="1" d="1"/>
      </p:scale>
      <p:origin x="0" y="0"/>
    </p:cViewPr>
  </p:notesTextViewPr>
  <p:sorterViewPr>
    <p:cViewPr>
      <p:scale>
        <a:sx n="90" d="100"/>
        <a:sy n="90" d="100"/>
      </p:scale>
      <p:origin x="0" y="0"/>
    </p:cViewPr>
  </p:sorterViewPr>
  <p:notesViewPr>
    <p:cSldViewPr snapToGrid="0" showGuides="1">
      <p:cViewPr varScale="1">
        <p:scale>
          <a:sx n="78" d="100"/>
          <a:sy n="78" d="100"/>
        </p:scale>
        <p:origin x="2580"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ídio Oliveira" userId="2e6e6f6d-fff9-46ef-9091-884c6980c73a" providerId="ADAL" clId="{37BB995C-F81A-4E75-A438-1B34EAF688D3}"/>
    <pc:docChg chg="custSel modSld">
      <pc:chgData name="Ilídio Oliveira" userId="2e6e6f6d-fff9-46ef-9091-884c6980c73a" providerId="ADAL" clId="{37BB995C-F81A-4E75-A438-1B34EAF688D3}" dt="2024-02-27T14:23:20.673" v="29" actId="20577"/>
      <pc:docMkLst>
        <pc:docMk/>
      </pc:docMkLst>
      <pc:sldChg chg="modSp mod">
        <pc:chgData name="Ilídio Oliveira" userId="2e6e6f6d-fff9-46ef-9091-884c6980c73a" providerId="ADAL" clId="{37BB995C-F81A-4E75-A438-1B34EAF688D3}" dt="2024-02-27T14:20:49.243" v="1" actId="20577"/>
        <pc:sldMkLst>
          <pc:docMk/>
          <pc:sldMk cId="1763317527" sldId="268"/>
        </pc:sldMkLst>
      </pc:sldChg>
      <pc:sldChg chg="modSp mod">
        <pc:chgData name="Ilídio Oliveira" userId="2e6e6f6d-fff9-46ef-9091-884c6980c73a" providerId="ADAL" clId="{37BB995C-F81A-4E75-A438-1B34EAF688D3}" dt="2024-02-27T14:21:36.527" v="5" actId="113"/>
        <pc:sldMkLst>
          <pc:docMk/>
          <pc:sldMk cId="2837908000" sldId="743"/>
        </pc:sldMkLst>
      </pc:sldChg>
      <pc:sldChg chg="modSp mod">
        <pc:chgData name="Ilídio Oliveira" userId="2e6e6f6d-fff9-46ef-9091-884c6980c73a" providerId="ADAL" clId="{37BB995C-F81A-4E75-A438-1B34EAF688D3}" dt="2024-02-27T14:22:33.315" v="18" actId="20577"/>
        <pc:sldMkLst>
          <pc:docMk/>
          <pc:sldMk cId="1436043582" sldId="744"/>
        </pc:sldMkLst>
      </pc:sldChg>
      <pc:sldChg chg="modSp mod">
        <pc:chgData name="Ilídio Oliveira" userId="2e6e6f6d-fff9-46ef-9091-884c6980c73a" providerId="ADAL" clId="{37BB995C-F81A-4E75-A438-1B34EAF688D3}" dt="2024-02-27T14:23:20.673" v="29" actId="20577"/>
        <pc:sldMkLst>
          <pc:docMk/>
          <pc:sldMk cId="2534250000" sldId="748"/>
        </pc:sldMkLst>
      </pc:sldChg>
    </pc:docChg>
  </pc:docChgLst>
  <pc:docChgLst>
    <pc:chgData name="Ilídio Oliveira" userId="2e6e6f6d-fff9-46ef-9091-884c6980c73a" providerId="ADAL" clId="{4FB05B40-4A15-48C1-97F6-B7D6F36CDDFE}"/>
    <pc:docChg chg="modSld">
      <pc:chgData name="Ilídio Oliveira" userId="2e6e6f6d-fff9-46ef-9091-884c6980c73a" providerId="ADAL" clId="{4FB05B40-4A15-48C1-97F6-B7D6F36CDDFE}" dt="2023-02-27T17:23:59.372" v="7" actId="20577"/>
      <pc:docMkLst>
        <pc:docMk/>
      </pc:docMkLst>
      <pc:sldChg chg="modSp mod">
        <pc:chgData name="Ilídio Oliveira" userId="2e6e6f6d-fff9-46ef-9091-884c6980c73a" providerId="ADAL" clId="{4FB05B40-4A15-48C1-97F6-B7D6F36CDDFE}" dt="2023-02-27T17:23:59.372" v="7" actId="20577"/>
        <pc:sldMkLst>
          <pc:docMk/>
          <pc:sldMk cId="1763317527" sldId="268"/>
        </pc:sldMkLst>
      </pc:sldChg>
    </pc:docChg>
  </pc:docChgLst>
  <pc:docChgLst>
    <pc:chgData name="Ilídio Oliveira" userId="2e6e6f6d-fff9-46ef-9091-884c6980c73a" providerId="ADAL" clId="{7BF92FB2-E0C7-42DE-B9A9-9F5A4A576525}"/>
    <pc:docChg chg="undo custSel addSld modSld sldOrd modMainMaster modSection">
      <pc:chgData name="Ilídio Oliveira" userId="2e6e6f6d-fff9-46ef-9091-884c6980c73a" providerId="ADAL" clId="{7BF92FB2-E0C7-42DE-B9A9-9F5A4A576525}" dt="2022-03-17T13:19:12.324" v="464" actId="20577"/>
      <pc:docMkLst>
        <pc:docMk/>
      </pc:docMkLst>
      <pc:sldChg chg="modSp mod">
        <pc:chgData name="Ilídio Oliveira" userId="2e6e6f6d-fff9-46ef-9091-884c6980c73a" providerId="ADAL" clId="{7BF92FB2-E0C7-42DE-B9A9-9F5A4A576525}" dt="2022-03-14T15:10:07.841" v="3" actId="20577"/>
        <pc:sldMkLst>
          <pc:docMk/>
          <pc:sldMk cId="1763317527" sldId="268"/>
        </pc:sldMkLst>
      </pc:sldChg>
      <pc:sldChg chg="modSp mod">
        <pc:chgData name="Ilídio Oliveira" userId="2e6e6f6d-fff9-46ef-9091-884c6980c73a" providerId="ADAL" clId="{7BF92FB2-E0C7-42DE-B9A9-9F5A4A576525}" dt="2022-03-14T18:20:49.842" v="6" actId="14100"/>
        <pc:sldMkLst>
          <pc:docMk/>
          <pc:sldMk cId="3169191820" sldId="742"/>
        </pc:sldMkLst>
      </pc:sldChg>
      <pc:sldChg chg="addSp mod">
        <pc:chgData name="Ilídio Oliveira" userId="2e6e6f6d-fff9-46ef-9091-884c6980c73a" providerId="ADAL" clId="{7BF92FB2-E0C7-42DE-B9A9-9F5A4A576525}" dt="2022-03-14T15:04:29.210" v="0" actId="9405"/>
        <pc:sldMkLst>
          <pc:docMk/>
          <pc:sldMk cId="2362551612" sldId="747"/>
        </pc:sldMkLst>
      </pc:sldChg>
      <pc:sldChg chg="ord">
        <pc:chgData name="Ilídio Oliveira" userId="2e6e6f6d-fff9-46ef-9091-884c6980c73a" providerId="ADAL" clId="{7BF92FB2-E0C7-42DE-B9A9-9F5A4A576525}" dt="2022-03-15T13:45:56.295" v="40"/>
        <pc:sldMkLst>
          <pc:docMk/>
          <pc:sldMk cId="2534250000" sldId="748"/>
        </pc:sldMkLst>
      </pc:sldChg>
      <pc:sldChg chg="modSp mod">
        <pc:chgData name="Ilídio Oliveira" userId="2e6e6f6d-fff9-46ef-9091-884c6980c73a" providerId="ADAL" clId="{7BF92FB2-E0C7-42DE-B9A9-9F5A4A576525}" dt="2022-03-14T15:05:58.909" v="1" actId="13822"/>
        <pc:sldMkLst>
          <pc:docMk/>
          <pc:sldMk cId="2909748996" sldId="750"/>
        </pc:sldMkLst>
      </pc:sldChg>
      <pc:sldChg chg="modSp mod">
        <pc:chgData name="Ilídio Oliveira" userId="2e6e6f6d-fff9-46ef-9091-884c6980c73a" providerId="ADAL" clId="{7BF92FB2-E0C7-42DE-B9A9-9F5A4A576525}" dt="2022-03-15T14:03:02.175" v="179" actId="27636"/>
        <pc:sldMkLst>
          <pc:docMk/>
          <pc:sldMk cId="2162330571" sldId="754"/>
        </pc:sldMkLst>
      </pc:sldChg>
      <pc:sldChg chg="modSp mod">
        <pc:chgData name="Ilídio Oliveira" userId="2e6e6f6d-fff9-46ef-9091-884c6980c73a" providerId="ADAL" clId="{7BF92FB2-E0C7-42DE-B9A9-9F5A4A576525}" dt="2022-03-15T13:51:02.609" v="42" actId="1076"/>
        <pc:sldMkLst>
          <pc:docMk/>
          <pc:sldMk cId="271865267" sldId="757"/>
        </pc:sldMkLst>
      </pc:sldChg>
      <pc:sldChg chg="addSp delSp modSp mod">
        <pc:chgData name="Ilídio Oliveira" userId="2e6e6f6d-fff9-46ef-9091-884c6980c73a" providerId="ADAL" clId="{7BF92FB2-E0C7-42DE-B9A9-9F5A4A576525}" dt="2022-03-14T18:33:11.965" v="12" actId="1076"/>
        <pc:sldMkLst>
          <pc:docMk/>
          <pc:sldMk cId="1586176791" sldId="762"/>
        </pc:sldMkLst>
      </pc:sldChg>
      <pc:sldChg chg="modSp mod">
        <pc:chgData name="Ilídio Oliveira" userId="2e6e6f6d-fff9-46ef-9091-884c6980c73a" providerId="ADAL" clId="{7BF92FB2-E0C7-42DE-B9A9-9F5A4A576525}" dt="2022-03-14T18:38:06.439" v="38" actId="20577"/>
        <pc:sldMkLst>
          <pc:docMk/>
          <pc:sldMk cId="175995858" sldId="765"/>
        </pc:sldMkLst>
      </pc:sldChg>
      <pc:sldChg chg="addSp modSp mod">
        <pc:chgData name="Ilídio Oliveira" userId="2e6e6f6d-fff9-46ef-9091-884c6980c73a" providerId="ADAL" clId="{7BF92FB2-E0C7-42DE-B9A9-9F5A4A576525}" dt="2022-03-15T14:01:02.153" v="161" actId="14100"/>
        <pc:sldMkLst>
          <pc:docMk/>
          <pc:sldMk cId="2012793221" sldId="773"/>
        </pc:sldMkLst>
      </pc:sldChg>
      <pc:sldChg chg="addSp delSp modSp mod">
        <pc:chgData name="Ilídio Oliveira" userId="2e6e6f6d-fff9-46ef-9091-884c6980c73a" providerId="ADAL" clId="{7BF92FB2-E0C7-42DE-B9A9-9F5A4A576525}" dt="2022-03-15T13:59:06.064" v="46" actId="21"/>
        <pc:sldMkLst>
          <pc:docMk/>
          <pc:sldMk cId="2773658255" sldId="774"/>
        </pc:sldMkLst>
      </pc:sldChg>
      <pc:sldChg chg="modSp mod">
        <pc:chgData name="Ilídio Oliveira" userId="2e6e6f6d-fff9-46ef-9091-884c6980c73a" providerId="ADAL" clId="{7BF92FB2-E0C7-42DE-B9A9-9F5A4A576525}" dt="2022-03-14T18:33:41.510" v="13" actId="14100"/>
        <pc:sldMkLst>
          <pc:docMk/>
          <pc:sldMk cId="2199327183" sldId="776"/>
        </pc:sldMkLst>
      </pc:sldChg>
      <pc:sldChg chg="addSp delSp modSp new mod modClrScheme chgLayout">
        <pc:chgData name="Ilídio Oliveira" userId="2e6e6f6d-fff9-46ef-9091-884c6980c73a" providerId="ADAL" clId="{7BF92FB2-E0C7-42DE-B9A9-9F5A4A576525}" dt="2022-03-17T13:19:12.324" v="464" actId="20577"/>
        <pc:sldMkLst>
          <pc:docMk/>
          <pc:sldMk cId="1472386389" sldId="777"/>
        </pc:sldMkLst>
      </pc:sldChg>
      <pc:sldMasterChg chg="modSp">
        <pc:chgData name="Ilídio Oliveira" userId="2e6e6f6d-fff9-46ef-9091-884c6980c73a" providerId="ADAL" clId="{7BF92FB2-E0C7-42DE-B9A9-9F5A4A576525}" dt="2022-03-14T18:20:12.658" v="5" actId="2711"/>
        <pc:sldMasterMkLst>
          <pc:docMk/>
          <pc:sldMasterMk cId="2523271449" sldId="2147483708"/>
        </pc:sldMasterMkLst>
      </pc:sldMasterChg>
    </pc:docChg>
  </pc:docChgLst>
  <pc:docChgLst>
    <pc:chgData name="Ilídio Oliveira" userId="2e6e6f6d-fff9-46ef-9091-884c6980c73a" providerId="ADAL" clId="{2B904543-ECB7-4AD2-BC73-8575F5188405}"/>
    <pc:docChg chg="undo custSel addSld delSld modSld sldOrd modSection">
      <pc:chgData name="Ilídio Oliveira" userId="2e6e6f6d-fff9-46ef-9091-884c6980c73a" providerId="ADAL" clId="{2B904543-ECB7-4AD2-BC73-8575F5188405}" dt="2025-02-18T15:40:20.732" v="437" actId="20577"/>
      <pc:docMkLst>
        <pc:docMk/>
      </pc:docMkLst>
      <pc:sldChg chg="modSp mod">
        <pc:chgData name="Ilídio Oliveira" userId="2e6e6f6d-fff9-46ef-9091-884c6980c73a" providerId="ADAL" clId="{2B904543-ECB7-4AD2-BC73-8575F5188405}" dt="2025-02-18T15:40:20.732" v="437" actId="20577"/>
        <pc:sldMkLst>
          <pc:docMk/>
          <pc:sldMk cId="1763317527" sldId="268"/>
        </pc:sldMkLst>
      </pc:sldChg>
      <pc:sldChg chg="modSp mod">
        <pc:chgData name="Ilídio Oliveira" userId="2e6e6f6d-fff9-46ef-9091-884c6980c73a" providerId="ADAL" clId="{2B904543-ECB7-4AD2-BC73-8575F5188405}" dt="2025-02-18T14:35:53.425" v="29" actId="20577"/>
        <pc:sldMkLst>
          <pc:docMk/>
          <pc:sldMk cId="3388395416" sldId="763"/>
        </pc:sldMkLst>
      </pc:sldChg>
      <pc:sldChg chg="delSp del mod">
        <pc:chgData name="Ilídio Oliveira" userId="2e6e6f6d-fff9-46ef-9091-884c6980c73a" providerId="ADAL" clId="{2B904543-ECB7-4AD2-BC73-8575F5188405}" dt="2025-02-18T14:29:06.950" v="10" actId="47"/>
        <pc:sldMkLst>
          <pc:docMk/>
          <pc:sldMk cId="1255402252" sldId="766"/>
        </pc:sldMkLst>
      </pc:sldChg>
      <pc:sldChg chg="ord">
        <pc:chgData name="Ilídio Oliveira" userId="2e6e6f6d-fff9-46ef-9091-884c6980c73a" providerId="ADAL" clId="{2B904543-ECB7-4AD2-BC73-8575F5188405}" dt="2025-02-18T14:22:16.468" v="7"/>
        <pc:sldMkLst>
          <pc:docMk/>
          <pc:sldMk cId="66509155" sldId="769"/>
        </pc:sldMkLst>
      </pc:sldChg>
      <pc:sldChg chg="ord">
        <pc:chgData name="Ilídio Oliveira" userId="2e6e6f6d-fff9-46ef-9091-884c6980c73a" providerId="ADAL" clId="{2B904543-ECB7-4AD2-BC73-8575F5188405}" dt="2025-02-18T14:22:16.468" v="7"/>
        <pc:sldMkLst>
          <pc:docMk/>
          <pc:sldMk cId="1472386389" sldId="777"/>
        </pc:sldMkLst>
      </pc:sldChg>
      <pc:sldChg chg="addSp delSp modSp new mod modClrScheme chgLayout">
        <pc:chgData name="Ilídio Oliveira" userId="2e6e6f6d-fff9-46ef-9091-884c6980c73a" providerId="ADAL" clId="{2B904543-ECB7-4AD2-BC73-8575F5188405}" dt="2025-02-18T15:01:27.813" v="50" actId="700"/>
        <pc:sldMkLst>
          <pc:docMk/>
          <pc:sldMk cId="2944672033" sldId="778"/>
        </pc:sldMkLst>
      </pc:sldChg>
      <pc:sldChg chg="addSp delSp modSp new mod modClrScheme chgLayout">
        <pc:chgData name="Ilídio Oliveira" userId="2e6e6f6d-fff9-46ef-9091-884c6980c73a" providerId="ADAL" clId="{2B904543-ECB7-4AD2-BC73-8575F5188405}" dt="2025-02-18T15:33:26.664" v="341" actId="20577"/>
        <pc:sldMkLst>
          <pc:docMk/>
          <pc:sldMk cId="2725153961" sldId="779"/>
        </pc:sldMkLst>
      </pc:sldChg>
      <pc:sldChg chg="addSp delSp modSp new mod">
        <pc:chgData name="Ilídio Oliveira" userId="2e6e6f6d-fff9-46ef-9091-884c6980c73a" providerId="ADAL" clId="{2B904543-ECB7-4AD2-BC73-8575F5188405}" dt="2025-02-18T15:36:26.589" v="365" actId="1076"/>
        <pc:sldMkLst>
          <pc:docMk/>
          <pc:sldMk cId="3258942648" sldId="780"/>
        </pc:sldMkLst>
      </pc:sldChg>
      <pc:sldChg chg="addSp modSp new mod">
        <pc:chgData name="Ilídio Oliveira" userId="2e6e6f6d-fff9-46ef-9091-884c6980c73a" providerId="ADAL" clId="{2B904543-ECB7-4AD2-BC73-8575F5188405}" dt="2025-02-18T15:39:42.901" v="435" actId="14100"/>
        <pc:sldMkLst>
          <pc:docMk/>
          <pc:sldMk cId="2038773807" sldId="781"/>
        </pc:sldMkLst>
      </pc:sldChg>
    </pc:docChg>
  </pc:docChgLst>
  <pc:docChgLst>
    <pc:chgData name="Ilídio Oliveira" userId="2e6e6f6d-fff9-46ef-9091-884c6980c73a" providerId="ADAL" clId="{FBA8DEFD-EBC3-490D-8111-605AF93F32A3}"/>
    <pc:docChg chg="custSel addSld modSld modSection">
      <pc:chgData name="Ilídio Oliveira" userId="2e6e6f6d-fff9-46ef-9091-884c6980c73a" providerId="ADAL" clId="{FBA8DEFD-EBC3-490D-8111-605AF93F32A3}" dt="2025-09-24T11:18:48.854" v="97" actId="14100"/>
      <pc:docMkLst>
        <pc:docMk/>
      </pc:docMkLst>
      <pc:sldChg chg="modSp mod">
        <pc:chgData name="Ilídio Oliveira" userId="2e6e6f6d-fff9-46ef-9091-884c6980c73a" providerId="ADAL" clId="{FBA8DEFD-EBC3-490D-8111-605AF93F32A3}" dt="2025-09-24T10:58:17.490" v="7" actId="20577"/>
        <pc:sldMkLst>
          <pc:docMk/>
          <pc:sldMk cId="1763317527" sldId="268"/>
        </pc:sldMkLst>
        <pc:spChg chg="mod">
          <ac:chgData name="Ilídio Oliveira" userId="2e6e6f6d-fff9-46ef-9091-884c6980c73a" providerId="ADAL" clId="{FBA8DEFD-EBC3-490D-8111-605AF93F32A3}" dt="2025-09-24T10:58:17.490" v="7" actId="20577"/>
          <ac:spMkLst>
            <pc:docMk/>
            <pc:sldMk cId="1763317527" sldId="268"/>
            <ac:spMk id="3" creationId="{00000000-0000-0000-0000-000000000000}"/>
          </ac:spMkLst>
        </pc:spChg>
      </pc:sldChg>
      <pc:sldChg chg="addSp modSp mod">
        <pc:chgData name="Ilídio Oliveira" userId="2e6e6f6d-fff9-46ef-9091-884c6980c73a" providerId="ADAL" clId="{FBA8DEFD-EBC3-490D-8111-605AF93F32A3}" dt="2025-09-24T11:18:48.854" v="97" actId="14100"/>
        <pc:sldMkLst>
          <pc:docMk/>
          <pc:sldMk cId="1440956709" sldId="772"/>
        </pc:sldMkLst>
        <pc:spChg chg="mod">
          <ac:chgData name="Ilídio Oliveira" userId="2e6e6f6d-fff9-46ef-9091-884c6980c73a" providerId="ADAL" clId="{FBA8DEFD-EBC3-490D-8111-605AF93F32A3}" dt="2025-09-24T11:15:42.431" v="75" actId="14100"/>
          <ac:spMkLst>
            <pc:docMk/>
            <pc:sldMk cId="1440956709" sldId="772"/>
            <ac:spMk id="3" creationId="{0261203A-A15F-4B02-999E-ADFFA23D9CC0}"/>
          </ac:spMkLst>
        </pc:spChg>
        <pc:picChg chg="add mod">
          <ac:chgData name="Ilídio Oliveira" userId="2e6e6f6d-fff9-46ef-9091-884c6980c73a" providerId="ADAL" clId="{FBA8DEFD-EBC3-490D-8111-605AF93F32A3}" dt="2025-09-24T11:18:48.854" v="97" actId="14100"/>
          <ac:picMkLst>
            <pc:docMk/>
            <pc:sldMk cId="1440956709" sldId="772"/>
            <ac:picMk id="7" creationId="{EA613974-51BC-4702-B269-D0DD75FD2C04}"/>
          </ac:picMkLst>
        </pc:picChg>
        <pc:picChg chg="add mod">
          <ac:chgData name="Ilídio Oliveira" userId="2e6e6f6d-fff9-46ef-9091-884c6980c73a" providerId="ADAL" clId="{FBA8DEFD-EBC3-490D-8111-605AF93F32A3}" dt="2025-09-24T11:18:40.831" v="94" actId="14100"/>
          <ac:picMkLst>
            <pc:docMk/>
            <pc:sldMk cId="1440956709" sldId="772"/>
            <ac:picMk id="9" creationId="{948EFC12-C100-A2EC-5E11-D731C6159869}"/>
          </ac:picMkLst>
        </pc:picChg>
        <pc:picChg chg="add mod">
          <ac:chgData name="Ilídio Oliveira" userId="2e6e6f6d-fff9-46ef-9091-884c6980c73a" providerId="ADAL" clId="{FBA8DEFD-EBC3-490D-8111-605AF93F32A3}" dt="2025-09-24T11:18:43.421" v="95" actId="1076"/>
          <ac:picMkLst>
            <pc:docMk/>
            <pc:sldMk cId="1440956709" sldId="772"/>
            <ac:picMk id="11" creationId="{3CE827C6-9A7D-0DC2-CD4E-976536A13F46}"/>
          </ac:picMkLst>
        </pc:picChg>
      </pc:sldChg>
      <pc:sldChg chg="addSp delSp modSp new mod">
        <pc:chgData name="Ilídio Oliveira" userId="2e6e6f6d-fff9-46ef-9091-884c6980c73a" providerId="ADAL" clId="{FBA8DEFD-EBC3-490D-8111-605AF93F32A3}" dt="2025-09-24T11:14:19.928" v="74" actId="114"/>
        <pc:sldMkLst>
          <pc:docMk/>
          <pc:sldMk cId="1650025087" sldId="782"/>
        </pc:sldMkLst>
        <pc:spChg chg="mod">
          <ac:chgData name="Ilídio Oliveira" userId="2e6e6f6d-fff9-46ef-9091-884c6980c73a" providerId="ADAL" clId="{FBA8DEFD-EBC3-490D-8111-605AF93F32A3}" dt="2025-09-24T11:05:16.962" v="29" actId="20577"/>
          <ac:spMkLst>
            <pc:docMk/>
            <pc:sldMk cId="1650025087" sldId="782"/>
            <ac:spMk id="2" creationId="{D8315CA1-BAFD-BDD1-4B3A-671C579106DA}"/>
          </ac:spMkLst>
        </pc:spChg>
        <pc:spChg chg="add del mod">
          <ac:chgData name="Ilídio Oliveira" userId="2e6e6f6d-fff9-46ef-9091-884c6980c73a" providerId="ADAL" clId="{FBA8DEFD-EBC3-490D-8111-605AF93F32A3}" dt="2025-09-24T11:12:05.425" v="65" actId="27636"/>
          <ac:spMkLst>
            <pc:docMk/>
            <pc:sldMk cId="1650025087" sldId="782"/>
            <ac:spMk id="3" creationId="{9E824081-2A0C-CA82-7C58-8E5E3C777BAF}"/>
          </ac:spMkLst>
        </pc:spChg>
        <pc:spChg chg="mod">
          <ac:chgData name="Ilídio Oliveira" userId="2e6e6f6d-fff9-46ef-9091-884c6980c73a" providerId="ADAL" clId="{FBA8DEFD-EBC3-490D-8111-605AF93F32A3}" dt="2025-09-24T11:14:19.928" v="74" actId="114"/>
          <ac:spMkLst>
            <pc:docMk/>
            <pc:sldMk cId="1650025087" sldId="782"/>
            <ac:spMk id="4" creationId="{ED147AE6-0D10-44D2-9D87-CC179DC05333}"/>
          </ac:spMkLst>
        </pc:spChg>
        <pc:spChg chg="add mod">
          <ac:chgData name="Ilídio Oliveira" userId="2e6e6f6d-fff9-46ef-9091-884c6980c73a" providerId="ADAL" clId="{FBA8DEFD-EBC3-490D-8111-605AF93F32A3}" dt="2025-09-24T11:09:03.385" v="31"/>
          <ac:spMkLst>
            <pc:docMk/>
            <pc:sldMk cId="1650025087" sldId="782"/>
            <ac:spMk id="7" creationId="{8CFFFCCD-86F7-9A5E-6CF6-2D99ACD83160}"/>
          </ac:spMkLst>
        </pc:spChg>
        <pc:picChg chg="add mod">
          <ac:chgData name="Ilídio Oliveira" userId="2e6e6f6d-fff9-46ef-9091-884c6980c73a" providerId="ADAL" clId="{FBA8DEFD-EBC3-490D-8111-605AF93F32A3}" dt="2025-09-24T11:14:13.119" v="73" actId="14100"/>
          <ac:picMkLst>
            <pc:docMk/>
            <pc:sldMk cId="1650025087" sldId="782"/>
            <ac:picMk id="9" creationId="{F5976315-35BB-70D5-1A81-6493816F17F7}"/>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4BE438-DE84-4D4C-A358-FA2DBFBE4884}"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94183682-D05E-4FFE-920F-CAB23D0453F5}">
      <dgm:prSet phldrT="[Text]"/>
      <dgm:spPr/>
      <dgm:t>
        <a:bodyPr/>
        <a:lstStyle/>
        <a:p>
          <a:r>
            <a:rPr lang="en-US" dirty="0"/>
            <a:t>A</a:t>
          </a:r>
        </a:p>
      </dgm:t>
    </dgm:pt>
    <dgm:pt modelId="{CC8A6D15-1BED-4020-9CB2-49B33786F806}" type="parTrans" cxnId="{77148BCA-B472-43B8-8D7A-5E9518B951FC}">
      <dgm:prSet/>
      <dgm:spPr/>
      <dgm:t>
        <a:bodyPr/>
        <a:lstStyle/>
        <a:p>
          <a:endParaRPr lang="en-US"/>
        </a:p>
      </dgm:t>
    </dgm:pt>
    <dgm:pt modelId="{E3A86C24-A8D5-407C-B688-D2E262BF8CD2}" type="sibTrans" cxnId="{77148BCA-B472-43B8-8D7A-5E9518B951FC}">
      <dgm:prSet/>
      <dgm:spPr/>
      <dgm:t>
        <a:bodyPr/>
        <a:lstStyle/>
        <a:p>
          <a:endParaRPr lang="en-US"/>
        </a:p>
      </dgm:t>
    </dgm:pt>
    <dgm:pt modelId="{CBBF3ED5-E180-4209-8141-637BE470E6F1}">
      <dgm:prSet phldrT="[Text]"/>
      <dgm:spPr>
        <a:solidFill>
          <a:srgbClr val="7030A0"/>
        </a:solidFill>
      </dgm:spPr>
      <dgm:t>
        <a:bodyPr/>
        <a:lstStyle/>
        <a:p>
          <a:r>
            <a:rPr lang="en-US" dirty="0"/>
            <a:t>B</a:t>
          </a:r>
        </a:p>
      </dgm:t>
    </dgm:pt>
    <dgm:pt modelId="{5FC39AEF-2F5A-450D-8117-49CBB9C056B6}" type="parTrans" cxnId="{282A7B0F-AEAC-43DE-9E5C-E7ECA89086DA}">
      <dgm:prSet>
        <dgm:style>
          <a:lnRef idx="3">
            <a:schemeClr val="accent6"/>
          </a:lnRef>
          <a:fillRef idx="0">
            <a:schemeClr val="accent6"/>
          </a:fillRef>
          <a:effectRef idx="2">
            <a:schemeClr val="accent6"/>
          </a:effectRef>
          <a:fontRef idx="minor">
            <a:schemeClr val="tx1"/>
          </a:fontRef>
        </dgm:style>
      </dgm:prSet>
      <dgm:spPr>
        <a:ln/>
      </dgm:spPr>
      <dgm:t>
        <a:bodyPr/>
        <a:lstStyle/>
        <a:p>
          <a:endParaRPr lang="en-US"/>
        </a:p>
      </dgm:t>
    </dgm:pt>
    <dgm:pt modelId="{B151E2BB-EBDD-4130-8C95-558D86AC0DEB}" type="sibTrans" cxnId="{282A7B0F-AEAC-43DE-9E5C-E7ECA89086DA}">
      <dgm:prSet/>
      <dgm:spPr/>
      <dgm:t>
        <a:bodyPr/>
        <a:lstStyle/>
        <a:p>
          <a:endParaRPr lang="en-US"/>
        </a:p>
      </dgm:t>
    </dgm:pt>
    <dgm:pt modelId="{E10BF87D-3627-4EB6-BE75-C1A38A3DD4F2}">
      <dgm:prSet phldrT="[Text]"/>
      <dgm:spPr>
        <a:solidFill>
          <a:srgbClr val="7030A0"/>
        </a:solidFill>
      </dgm:spPr>
      <dgm:t>
        <a:bodyPr/>
        <a:lstStyle/>
        <a:p>
          <a:r>
            <a:rPr lang="en-US" dirty="0"/>
            <a:t>C</a:t>
          </a:r>
        </a:p>
      </dgm:t>
    </dgm:pt>
    <dgm:pt modelId="{85E2242B-9B15-44DD-945A-6940081D62D3}" type="parTrans" cxnId="{2206A996-E6D1-4B75-8FEB-021585F97C63}">
      <dgm:prSet>
        <dgm:style>
          <a:lnRef idx="3">
            <a:schemeClr val="accent6"/>
          </a:lnRef>
          <a:fillRef idx="0">
            <a:schemeClr val="accent6"/>
          </a:fillRef>
          <a:effectRef idx="2">
            <a:schemeClr val="accent6"/>
          </a:effectRef>
          <a:fontRef idx="minor">
            <a:schemeClr val="tx1"/>
          </a:fontRef>
        </dgm:style>
      </dgm:prSet>
      <dgm:spPr>
        <a:ln/>
      </dgm:spPr>
      <dgm:t>
        <a:bodyPr/>
        <a:lstStyle/>
        <a:p>
          <a:endParaRPr lang="en-US"/>
        </a:p>
      </dgm:t>
    </dgm:pt>
    <dgm:pt modelId="{F527E78D-978E-4B0F-9CE9-1B1FF0D55DA9}" type="sibTrans" cxnId="{2206A996-E6D1-4B75-8FEB-021585F97C63}">
      <dgm:prSet/>
      <dgm:spPr/>
      <dgm:t>
        <a:bodyPr/>
        <a:lstStyle/>
        <a:p>
          <a:endParaRPr lang="en-US"/>
        </a:p>
      </dgm:t>
    </dgm:pt>
    <dgm:pt modelId="{1160312F-C8AE-4DC4-96F3-EEF3D237A365}">
      <dgm:prSet phldrT="[Text]"/>
      <dgm:spPr>
        <a:solidFill>
          <a:srgbClr val="7030A0"/>
        </a:solidFill>
      </dgm:spPr>
      <dgm:t>
        <a:bodyPr/>
        <a:lstStyle/>
        <a:p>
          <a:r>
            <a:rPr lang="en-US" dirty="0"/>
            <a:t>D</a:t>
          </a:r>
        </a:p>
      </dgm:t>
    </dgm:pt>
    <dgm:pt modelId="{9581F062-6194-4FC7-8281-405536C45027}" type="parTrans" cxnId="{B59CF855-D174-493E-8160-F061DB0BE187}">
      <dgm:prSet>
        <dgm:style>
          <a:lnRef idx="3">
            <a:schemeClr val="accent6"/>
          </a:lnRef>
          <a:fillRef idx="0">
            <a:schemeClr val="accent6"/>
          </a:fillRef>
          <a:effectRef idx="2">
            <a:schemeClr val="accent6"/>
          </a:effectRef>
          <a:fontRef idx="minor">
            <a:schemeClr val="tx1"/>
          </a:fontRef>
        </dgm:style>
      </dgm:prSet>
      <dgm:spPr>
        <a:ln/>
      </dgm:spPr>
      <dgm:t>
        <a:bodyPr/>
        <a:lstStyle/>
        <a:p>
          <a:endParaRPr lang="en-US"/>
        </a:p>
      </dgm:t>
    </dgm:pt>
    <dgm:pt modelId="{211EFE38-29F1-41B6-BC68-D67C3BE8429D}" type="sibTrans" cxnId="{B59CF855-D174-493E-8160-F061DB0BE187}">
      <dgm:prSet/>
      <dgm:spPr/>
      <dgm:t>
        <a:bodyPr/>
        <a:lstStyle/>
        <a:p>
          <a:endParaRPr lang="en-US"/>
        </a:p>
      </dgm:t>
    </dgm:pt>
    <dgm:pt modelId="{D73D6AEB-14F6-496C-9A87-3D9B5F8117F2}">
      <dgm:prSet phldrT="[Text]"/>
      <dgm:spPr/>
    </dgm:pt>
    <dgm:pt modelId="{131307B3-771F-4C03-B272-4E34A4360246}" type="parTrans" cxnId="{1C3988E7-D9A5-4FE7-A912-3B884317152A}">
      <dgm:prSet/>
      <dgm:spPr/>
      <dgm:t>
        <a:bodyPr/>
        <a:lstStyle/>
        <a:p>
          <a:endParaRPr lang="en-US"/>
        </a:p>
      </dgm:t>
    </dgm:pt>
    <dgm:pt modelId="{2FEB666A-F9A8-45AA-B70B-8D760E16FE8C}" type="sibTrans" cxnId="{1C3988E7-D9A5-4FE7-A912-3B884317152A}">
      <dgm:prSet/>
      <dgm:spPr/>
      <dgm:t>
        <a:bodyPr/>
        <a:lstStyle/>
        <a:p>
          <a:endParaRPr lang="en-US"/>
        </a:p>
      </dgm:t>
    </dgm:pt>
    <dgm:pt modelId="{9441443B-13EE-465E-8099-05A558463DA5}" type="pres">
      <dgm:prSet presAssocID="{C64BE438-DE84-4D4C-A358-FA2DBFBE4884}" presName="Name0" presStyleCnt="0">
        <dgm:presLayoutVars>
          <dgm:chMax val="1"/>
          <dgm:chPref val="1"/>
          <dgm:dir/>
          <dgm:animOne val="branch"/>
          <dgm:animLvl val="lvl"/>
        </dgm:presLayoutVars>
      </dgm:prSet>
      <dgm:spPr/>
    </dgm:pt>
    <dgm:pt modelId="{487FDDB6-2C52-4AFB-9230-47F7A1AB3CC8}" type="pres">
      <dgm:prSet presAssocID="{94183682-D05E-4FFE-920F-CAB23D0453F5}" presName="singleCycle" presStyleCnt="0"/>
      <dgm:spPr/>
    </dgm:pt>
    <dgm:pt modelId="{F06ECF0C-23CD-4D47-A029-7952B51F82B3}" type="pres">
      <dgm:prSet presAssocID="{94183682-D05E-4FFE-920F-CAB23D0453F5}" presName="singleCenter" presStyleLbl="node1" presStyleIdx="0" presStyleCnt="4" custLinFactNeighborX="1377" custLinFactNeighborY="1421">
        <dgm:presLayoutVars>
          <dgm:chMax val="7"/>
          <dgm:chPref val="7"/>
        </dgm:presLayoutVars>
      </dgm:prSet>
      <dgm:spPr/>
    </dgm:pt>
    <dgm:pt modelId="{90DBA3FC-D2C1-480D-B3E7-3F36F866AFC1}" type="pres">
      <dgm:prSet presAssocID="{5FC39AEF-2F5A-450D-8117-49CBB9C056B6}" presName="Name56" presStyleLbl="parChTrans1D2" presStyleIdx="0" presStyleCnt="3"/>
      <dgm:spPr/>
    </dgm:pt>
    <dgm:pt modelId="{75F44CB5-CA17-43A7-ADFE-BD051BDBBB02}" type="pres">
      <dgm:prSet presAssocID="{CBBF3ED5-E180-4209-8141-637BE470E6F1}" presName="text0" presStyleLbl="node1" presStyleIdx="1" presStyleCnt="4">
        <dgm:presLayoutVars>
          <dgm:bulletEnabled val="1"/>
        </dgm:presLayoutVars>
      </dgm:prSet>
      <dgm:spPr/>
    </dgm:pt>
    <dgm:pt modelId="{B0BE2F79-9E54-4CB3-A2C7-8E15BD1AC796}" type="pres">
      <dgm:prSet presAssocID="{85E2242B-9B15-44DD-945A-6940081D62D3}" presName="Name56" presStyleLbl="parChTrans1D2" presStyleIdx="1" presStyleCnt="3"/>
      <dgm:spPr/>
    </dgm:pt>
    <dgm:pt modelId="{F301F018-7BD0-40EA-9699-D557C1EBAB04}" type="pres">
      <dgm:prSet presAssocID="{E10BF87D-3627-4EB6-BE75-C1A38A3DD4F2}" presName="text0" presStyleLbl="node1" presStyleIdx="2" presStyleCnt="4" custRadScaleRad="94376" custRadScaleInc="-2975">
        <dgm:presLayoutVars>
          <dgm:bulletEnabled val="1"/>
        </dgm:presLayoutVars>
      </dgm:prSet>
      <dgm:spPr/>
    </dgm:pt>
    <dgm:pt modelId="{D9C87BEE-55EB-4FFF-98DA-770FB3B34EA2}" type="pres">
      <dgm:prSet presAssocID="{9581F062-6194-4FC7-8281-405536C45027}" presName="Name56" presStyleLbl="parChTrans1D2" presStyleIdx="2" presStyleCnt="3"/>
      <dgm:spPr/>
    </dgm:pt>
    <dgm:pt modelId="{2CAC39A1-9D2E-46AB-831D-42060E09319F}" type="pres">
      <dgm:prSet presAssocID="{1160312F-C8AE-4DC4-96F3-EEF3D237A365}" presName="text0" presStyleLbl="node1" presStyleIdx="3" presStyleCnt="4">
        <dgm:presLayoutVars>
          <dgm:bulletEnabled val="1"/>
        </dgm:presLayoutVars>
      </dgm:prSet>
      <dgm:spPr/>
    </dgm:pt>
  </dgm:ptLst>
  <dgm:cxnLst>
    <dgm:cxn modelId="{282A7B0F-AEAC-43DE-9E5C-E7ECA89086DA}" srcId="{94183682-D05E-4FFE-920F-CAB23D0453F5}" destId="{CBBF3ED5-E180-4209-8141-637BE470E6F1}" srcOrd="0" destOrd="0" parTransId="{5FC39AEF-2F5A-450D-8117-49CBB9C056B6}" sibTransId="{B151E2BB-EBDD-4130-8C95-558D86AC0DEB}"/>
    <dgm:cxn modelId="{94723319-7F6A-41FD-8929-C06345F65CB5}" type="presOf" srcId="{1160312F-C8AE-4DC4-96F3-EEF3D237A365}" destId="{2CAC39A1-9D2E-46AB-831D-42060E09319F}" srcOrd="0" destOrd="0" presId="urn:microsoft.com/office/officeart/2008/layout/RadialCluster"/>
    <dgm:cxn modelId="{6F69633E-6A78-4A0D-BEC1-C5B8F6FC4F77}" type="presOf" srcId="{5FC39AEF-2F5A-450D-8117-49CBB9C056B6}" destId="{90DBA3FC-D2C1-480D-B3E7-3F36F866AFC1}" srcOrd="0" destOrd="0" presId="urn:microsoft.com/office/officeart/2008/layout/RadialCluster"/>
    <dgm:cxn modelId="{99152B6B-8D0D-4148-B724-E39876CF61CB}" type="presOf" srcId="{C64BE438-DE84-4D4C-A358-FA2DBFBE4884}" destId="{9441443B-13EE-465E-8099-05A558463DA5}" srcOrd="0" destOrd="0" presId="urn:microsoft.com/office/officeart/2008/layout/RadialCluster"/>
    <dgm:cxn modelId="{B59CF855-D174-493E-8160-F061DB0BE187}" srcId="{94183682-D05E-4FFE-920F-CAB23D0453F5}" destId="{1160312F-C8AE-4DC4-96F3-EEF3D237A365}" srcOrd="2" destOrd="0" parTransId="{9581F062-6194-4FC7-8281-405536C45027}" sibTransId="{211EFE38-29F1-41B6-BC68-D67C3BE8429D}"/>
    <dgm:cxn modelId="{7554DA8D-ACB9-417C-A5EE-EC49373A061B}" type="presOf" srcId="{CBBF3ED5-E180-4209-8141-637BE470E6F1}" destId="{75F44CB5-CA17-43A7-ADFE-BD051BDBBB02}" srcOrd="0" destOrd="0" presId="urn:microsoft.com/office/officeart/2008/layout/RadialCluster"/>
    <dgm:cxn modelId="{2206A996-E6D1-4B75-8FEB-021585F97C63}" srcId="{94183682-D05E-4FFE-920F-CAB23D0453F5}" destId="{E10BF87D-3627-4EB6-BE75-C1A38A3DD4F2}" srcOrd="1" destOrd="0" parTransId="{85E2242B-9B15-44DD-945A-6940081D62D3}" sibTransId="{F527E78D-978E-4B0F-9CE9-1B1FF0D55DA9}"/>
    <dgm:cxn modelId="{A7CBDDB0-6C3B-45B6-8DFD-8E976E33B1C0}" type="presOf" srcId="{85E2242B-9B15-44DD-945A-6940081D62D3}" destId="{B0BE2F79-9E54-4CB3-A2C7-8E15BD1AC796}" srcOrd="0" destOrd="0" presId="urn:microsoft.com/office/officeart/2008/layout/RadialCluster"/>
    <dgm:cxn modelId="{C3A7BAB4-6B17-47E8-84AD-EB1514DC7A34}" type="presOf" srcId="{94183682-D05E-4FFE-920F-CAB23D0453F5}" destId="{F06ECF0C-23CD-4D47-A029-7952B51F82B3}" srcOrd="0" destOrd="0" presId="urn:microsoft.com/office/officeart/2008/layout/RadialCluster"/>
    <dgm:cxn modelId="{627852BF-1428-4BEE-BD8D-15C70055A355}" type="presOf" srcId="{E10BF87D-3627-4EB6-BE75-C1A38A3DD4F2}" destId="{F301F018-7BD0-40EA-9699-D557C1EBAB04}" srcOrd="0" destOrd="0" presId="urn:microsoft.com/office/officeart/2008/layout/RadialCluster"/>
    <dgm:cxn modelId="{77148BCA-B472-43B8-8D7A-5E9518B951FC}" srcId="{C64BE438-DE84-4D4C-A358-FA2DBFBE4884}" destId="{94183682-D05E-4FFE-920F-CAB23D0453F5}" srcOrd="0" destOrd="0" parTransId="{CC8A6D15-1BED-4020-9CB2-49B33786F806}" sibTransId="{E3A86C24-A8D5-407C-B688-D2E262BF8CD2}"/>
    <dgm:cxn modelId="{680E18CF-39C8-4663-A3A6-AF844D73BC30}" type="presOf" srcId="{9581F062-6194-4FC7-8281-405536C45027}" destId="{D9C87BEE-55EB-4FFF-98DA-770FB3B34EA2}" srcOrd="0" destOrd="0" presId="urn:microsoft.com/office/officeart/2008/layout/RadialCluster"/>
    <dgm:cxn modelId="{1C3988E7-D9A5-4FE7-A912-3B884317152A}" srcId="{C64BE438-DE84-4D4C-A358-FA2DBFBE4884}" destId="{D73D6AEB-14F6-496C-9A87-3D9B5F8117F2}" srcOrd="1" destOrd="0" parTransId="{131307B3-771F-4C03-B272-4E34A4360246}" sibTransId="{2FEB666A-F9A8-45AA-B70B-8D760E16FE8C}"/>
    <dgm:cxn modelId="{DC96A321-DF3E-47A8-972D-7D1604C0C04F}" type="presParOf" srcId="{9441443B-13EE-465E-8099-05A558463DA5}" destId="{487FDDB6-2C52-4AFB-9230-47F7A1AB3CC8}" srcOrd="0" destOrd="0" presId="urn:microsoft.com/office/officeart/2008/layout/RadialCluster"/>
    <dgm:cxn modelId="{42BE9909-1F2A-492A-BF27-EABE3FEAF31D}" type="presParOf" srcId="{487FDDB6-2C52-4AFB-9230-47F7A1AB3CC8}" destId="{F06ECF0C-23CD-4D47-A029-7952B51F82B3}" srcOrd="0" destOrd="0" presId="urn:microsoft.com/office/officeart/2008/layout/RadialCluster"/>
    <dgm:cxn modelId="{225C8A7D-90ED-4562-A653-B8ADFB272D9B}" type="presParOf" srcId="{487FDDB6-2C52-4AFB-9230-47F7A1AB3CC8}" destId="{90DBA3FC-D2C1-480D-B3E7-3F36F866AFC1}" srcOrd="1" destOrd="0" presId="urn:microsoft.com/office/officeart/2008/layout/RadialCluster"/>
    <dgm:cxn modelId="{66DD6F7C-EFD7-44DA-B05E-4E0657271EC5}" type="presParOf" srcId="{487FDDB6-2C52-4AFB-9230-47F7A1AB3CC8}" destId="{75F44CB5-CA17-43A7-ADFE-BD051BDBBB02}" srcOrd="2" destOrd="0" presId="urn:microsoft.com/office/officeart/2008/layout/RadialCluster"/>
    <dgm:cxn modelId="{1D8CCFDC-0AA8-43AF-9F33-4953E8EAF40F}" type="presParOf" srcId="{487FDDB6-2C52-4AFB-9230-47F7A1AB3CC8}" destId="{B0BE2F79-9E54-4CB3-A2C7-8E15BD1AC796}" srcOrd="3" destOrd="0" presId="urn:microsoft.com/office/officeart/2008/layout/RadialCluster"/>
    <dgm:cxn modelId="{1B2219BD-9C41-4308-B0FE-A933E9A1A84A}" type="presParOf" srcId="{487FDDB6-2C52-4AFB-9230-47F7A1AB3CC8}" destId="{F301F018-7BD0-40EA-9699-D557C1EBAB04}" srcOrd="4" destOrd="0" presId="urn:microsoft.com/office/officeart/2008/layout/RadialCluster"/>
    <dgm:cxn modelId="{0C7AAFD3-CB3F-44C1-BBAA-BE86EC6540A7}" type="presParOf" srcId="{487FDDB6-2C52-4AFB-9230-47F7A1AB3CC8}" destId="{D9C87BEE-55EB-4FFF-98DA-770FB3B34EA2}" srcOrd="5" destOrd="0" presId="urn:microsoft.com/office/officeart/2008/layout/RadialCluster"/>
    <dgm:cxn modelId="{4A03DAE1-3433-4ADE-BDF6-8160BDCF502B}" type="presParOf" srcId="{487FDDB6-2C52-4AFB-9230-47F7A1AB3CC8}" destId="{2CAC39A1-9D2E-46AB-831D-42060E09319F}"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4BE438-DE84-4D4C-A358-FA2DBFBE4884}"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94183682-D05E-4FFE-920F-CAB23D0453F5}">
      <dgm:prSet phldrT="[Text]"/>
      <dgm:spPr/>
      <dgm:t>
        <a:bodyPr/>
        <a:lstStyle/>
        <a:p>
          <a:r>
            <a:rPr lang="en-US" dirty="0"/>
            <a:t>A</a:t>
          </a:r>
        </a:p>
      </dgm:t>
    </dgm:pt>
    <dgm:pt modelId="{CC8A6D15-1BED-4020-9CB2-49B33786F806}" type="parTrans" cxnId="{77148BCA-B472-43B8-8D7A-5E9518B951FC}">
      <dgm:prSet/>
      <dgm:spPr/>
      <dgm:t>
        <a:bodyPr/>
        <a:lstStyle/>
        <a:p>
          <a:endParaRPr lang="en-US"/>
        </a:p>
      </dgm:t>
    </dgm:pt>
    <dgm:pt modelId="{E3A86C24-A8D5-407C-B688-D2E262BF8CD2}" type="sibTrans" cxnId="{77148BCA-B472-43B8-8D7A-5E9518B951FC}">
      <dgm:prSet/>
      <dgm:spPr/>
      <dgm:t>
        <a:bodyPr/>
        <a:lstStyle/>
        <a:p>
          <a:endParaRPr lang="en-US"/>
        </a:p>
      </dgm:t>
    </dgm:pt>
    <dgm:pt modelId="{CBBF3ED5-E180-4209-8141-637BE470E6F1}">
      <dgm:prSet phldrT="[Text]"/>
      <dgm:spPr>
        <a:solidFill>
          <a:srgbClr val="7030A0"/>
        </a:solidFill>
        <a:ln>
          <a:solidFill>
            <a:schemeClr val="tx1"/>
          </a:solidFill>
          <a:prstDash val="dash"/>
        </a:ln>
      </dgm:spPr>
      <dgm:t>
        <a:bodyPr/>
        <a:lstStyle/>
        <a:p>
          <a:r>
            <a:rPr lang="en-US" dirty="0"/>
            <a:t>B</a:t>
          </a:r>
        </a:p>
      </dgm:t>
    </dgm:pt>
    <dgm:pt modelId="{5FC39AEF-2F5A-450D-8117-49CBB9C056B6}" type="parTrans" cxnId="{282A7B0F-AEAC-43DE-9E5C-E7ECA89086DA}">
      <dgm:prSet>
        <dgm:style>
          <a:lnRef idx="3">
            <a:schemeClr val="accent6"/>
          </a:lnRef>
          <a:fillRef idx="0">
            <a:schemeClr val="accent6"/>
          </a:fillRef>
          <a:effectRef idx="2">
            <a:schemeClr val="accent6"/>
          </a:effectRef>
          <a:fontRef idx="minor">
            <a:schemeClr val="tx1"/>
          </a:fontRef>
        </dgm:style>
      </dgm:prSet>
      <dgm:spPr>
        <a:ln/>
      </dgm:spPr>
      <dgm:t>
        <a:bodyPr/>
        <a:lstStyle/>
        <a:p>
          <a:endParaRPr lang="en-US"/>
        </a:p>
      </dgm:t>
    </dgm:pt>
    <dgm:pt modelId="{B151E2BB-EBDD-4130-8C95-558D86AC0DEB}" type="sibTrans" cxnId="{282A7B0F-AEAC-43DE-9E5C-E7ECA89086DA}">
      <dgm:prSet/>
      <dgm:spPr/>
      <dgm:t>
        <a:bodyPr/>
        <a:lstStyle/>
        <a:p>
          <a:endParaRPr lang="en-US"/>
        </a:p>
      </dgm:t>
    </dgm:pt>
    <dgm:pt modelId="{E10BF87D-3627-4EB6-BE75-C1A38A3DD4F2}">
      <dgm:prSet phldrT="[Text]"/>
      <dgm:spPr>
        <a:solidFill>
          <a:srgbClr val="7030A0"/>
        </a:solidFill>
        <a:ln>
          <a:solidFill>
            <a:schemeClr val="tx1"/>
          </a:solidFill>
          <a:prstDash val="dash"/>
        </a:ln>
      </dgm:spPr>
      <dgm:t>
        <a:bodyPr/>
        <a:lstStyle/>
        <a:p>
          <a:r>
            <a:rPr lang="en-US" dirty="0"/>
            <a:t>C</a:t>
          </a:r>
        </a:p>
      </dgm:t>
    </dgm:pt>
    <dgm:pt modelId="{85E2242B-9B15-44DD-945A-6940081D62D3}" type="parTrans" cxnId="{2206A996-E6D1-4B75-8FEB-021585F97C63}">
      <dgm:prSet>
        <dgm:style>
          <a:lnRef idx="3">
            <a:schemeClr val="accent6"/>
          </a:lnRef>
          <a:fillRef idx="0">
            <a:schemeClr val="accent6"/>
          </a:fillRef>
          <a:effectRef idx="2">
            <a:schemeClr val="accent6"/>
          </a:effectRef>
          <a:fontRef idx="minor">
            <a:schemeClr val="tx1"/>
          </a:fontRef>
        </dgm:style>
      </dgm:prSet>
      <dgm:spPr>
        <a:ln/>
      </dgm:spPr>
      <dgm:t>
        <a:bodyPr/>
        <a:lstStyle/>
        <a:p>
          <a:endParaRPr lang="en-US"/>
        </a:p>
      </dgm:t>
    </dgm:pt>
    <dgm:pt modelId="{F527E78D-978E-4B0F-9CE9-1B1FF0D55DA9}" type="sibTrans" cxnId="{2206A996-E6D1-4B75-8FEB-021585F97C63}">
      <dgm:prSet/>
      <dgm:spPr/>
      <dgm:t>
        <a:bodyPr/>
        <a:lstStyle/>
        <a:p>
          <a:endParaRPr lang="en-US"/>
        </a:p>
      </dgm:t>
    </dgm:pt>
    <dgm:pt modelId="{D73D6AEB-14F6-496C-9A87-3D9B5F8117F2}">
      <dgm:prSet phldrT="[Text]"/>
      <dgm:spPr/>
    </dgm:pt>
    <dgm:pt modelId="{131307B3-771F-4C03-B272-4E34A4360246}" type="parTrans" cxnId="{1C3988E7-D9A5-4FE7-A912-3B884317152A}">
      <dgm:prSet/>
      <dgm:spPr/>
      <dgm:t>
        <a:bodyPr/>
        <a:lstStyle/>
        <a:p>
          <a:endParaRPr lang="en-US"/>
        </a:p>
      </dgm:t>
    </dgm:pt>
    <dgm:pt modelId="{2FEB666A-F9A8-45AA-B70B-8D760E16FE8C}" type="sibTrans" cxnId="{1C3988E7-D9A5-4FE7-A912-3B884317152A}">
      <dgm:prSet/>
      <dgm:spPr/>
      <dgm:t>
        <a:bodyPr/>
        <a:lstStyle/>
        <a:p>
          <a:endParaRPr lang="en-US"/>
        </a:p>
      </dgm:t>
    </dgm:pt>
    <dgm:pt modelId="{9441443B-13EE-465E-8099-05A558463DA5}" type="pres">
      <dgm:prSet presAssocID="{C64BE438-DE84-4D4C-A358-FA2DBFBE4884}" presName="Name0" presStyleCnt="0">
        <dgm:presLayoutVars>
          <dgm:chMax val="1"/>
          <dgm:chPref val="1"/>
          <dgm:dir/>
          <dgm:animOne val="branch"/>
          <dgm:animLvl val="lvl"/>
        </dgm:presLayoutVars>
      </dgm:prSet>
      <dgm:spPr/>
    </dgm:pt>
    <dgm:pt modelId="{487FDDB6-2C52-4AFB-9230-47F7A1AB3CC8}" type="pres">
      <dgm:prSet presAssocID="{94183682-D05E-4FFE-920F-CAB23D0453F5}" presName="singleCycle" presStyleCnt="0"/>
      <dgm:spPr/>
    </dgm:pt>
    <dgm:pt modelId="{F06ECF0C-23CD-4D47-A029-7952B51F82B3}" type="pres">
      <dgm:prSet presAssocID="{94183682-D05E-4FFE-920F-CAB23D0453F5}" presName="singleCenter" presStyleLbl="node1" presStyleIdx="0" presStyleCnt="3">
        <dgm:presLayoutVars>
          <dgm:chMax val="7"/>
          <dgm:chPref val="7"/>
        </dgm:presLayoutVars>
      </dgm:prSet>
      <dgm:spPr/>
    </dgm:pt>
    <dgm:pt modelId="{90DBA3FC-D2C1-480D-B3E7-3F36F866AFC1}" type="pres">
      <dgm:prSet presAssocID="{5FC39AEF-2F5A-450D-8117-49CBB9C056B6}" presName="Name56" presStyleLbl="parChTrans1D2" presStyleIdx="0" presStyleCnt="2"/>
      <dgm:spPr/>
    </dgm:pt>
    <dgm:pt modelId="{75F44CB5-CA17-43A7-ADFE-BD051BDBBB02}" type="pres">
      <dgm:prSet presAssocID="{CBBF3ED5-E180-4209-8141-637BE470E6F1}" presName="text0" presStyleLbl="node1" presStyleIdx="1" presStyleCnt="3" custRadScaleRad="114346" custRadScaleInc="47527">
        <dgm:presLayoutVars>
          <dgm:bulletEnabled val="1"/>
        </dgm:presLayoutVars>
      </dgm:prSet>
      <dgm:spPr/>
    </dgm:pt>
    <dgm:pt modelId="{B0BE2F79-9E54-4CB3-A2C7-8E15BD1AC796}" type="pres">
      <dgm:prSet presAssocID="{85E2242B-9B15-44DD-945A-6940081D62D3}" presName="Name56" presStyleLbl="parChTrans1D2" presStyleIdx="1" presStyleCnt="2"/>
      <dgm:spPr/>
    </dgm:pt>
    <dgm:pt modelId="{F301F018-7BD0-40EA-9699-D557C1EBAB04}" type="pres">
      <dgm:prSet presAssocID="{E10BF87D-3627-4EB6-BE75-C1A38A3DD4F2}" presName="text0" presStyleLbl="node1" presStyleIdx="2" presStyleCnt="3" custRadScaleRad="114478" custRadScaleInc="-43222">
        <dgm:presLayoutVars>
          <dgm:bulletEnabled val="1"/>
        </dgm:presLayoutVars>
      </dgm:prSet>
      <dgm:spPr/>
    </dgm:pt>
  </dgm:ptLst>
  <dgm:cxnLst>
    <dgm:cxn modelId="{282A7B0F-AEAC-43DE-9E5C-E7ECA89086DA}" srcId="{94183682-D05E-4FFE-920F-CAB23D0453F5}" destId="{CBBF3ED5-E180-4209-8141-637BE470E6F1}" srcOrd="0" destOrd="0" parTransId="{5FC39AEF-2F5A-450D-8117-49CBB9C056B6}" sibTransId="{B151E2BB-EBDD-4130-8C95-558D86AC0DEB}"/>
    <dgm:cxn modelId="{6F69633E-6A78-4A0D-BEC1-C5B8F6FC4F77}" type="presOf" srcId="{5FC39AEF-2F5A-450D-8117-49CBB9C056B6}" destId="{90DBA3FC-D2C1-480D-B3E7-3F36F866AFC1}" srcOrd="0" destOrd="0" presId="urn:microsoft.com/office/officeart/2008/layout/RadialCluster"/>
    <dgm:cxn modelId="{99152B6B-8D0D-4148-B724-E39876CF61CB}" type="presOf" srcId="{C64BE438-DE84-4D4C-A358-FA2DBFBE4884}" destId="{9441443B-13EE-465E-8099-05A558463DA5}" srcOrd="0" destOrd="0" presId="urn:microsoft.com/office/officeart/2008/layout/RadialCluster"/>
    <dgm:cxn modelId="{7554DA8D-ACB9-417C-A5EE-EC49373A061B}" type="presOf" srcId="{CBBF3ED5-E180-4209-8141-637BE470E6F1}" destId="{75F44CB5-CA17-43A7-ADFE-BD051BDBBB02}" srcOrd="0" destOrd="0" presId="urn:microsoft.com/office/officeart/2008/layout/RadialCluster"/>
    <dgm:cxn modelId="{2206A996-E6D1-4B75-8FEB-021585F97C63}" srcId="{94183682-D05E-4FFE-920F-CAB23D0453F5}" destId="{E10BF87D-3627-4EB6-BE75-C1A38A3DD4F2}" srcOrd="1" destOrd="0" parTransId="{85E2242B-9B15-44DD-945A-6940081D62D3}" sibTransId="{F527E78D-978E-4B0F-9CE9-1B1FF0D55DA9}"/>
    <dgm:cxn modelId="{A7CBDDB0-6C3B-45B6-8DFD-8E976E33B1C0}" type="presOf" srcId="{85E2242B-9B15-44DD-945A-6940081D62D3}" destId="{B0BE2F79-9E54-4CB3-A2C7-8E15BD1AC796}" srcOrd="0" destOrd="0" presId="urn:microsoft.com/office/officeart/2008/layout/RadialCluster"/>
    <dgm:cxn modelId="{C3A7BAB4-6B17-47E8-84AD-EB1514DC7A34}" type="presOf" srcId="{94183682-D05E-4FFE-920F-CAB23D0453F5}" destId="{F06ECF0C-23CD-4D47-A029-7952B51F82B3}" srcOrd="0" destOrd="0" presId="urn:microsoft.com/office/officeart/2008/layout/RadialCluster"/>
    <dgm:cxn modelId="{627852BF-1428-4BEE-BD8D-15C70055A355}" type="presOf" srcId="{E10BF87D-3627-4EB6-BE75-C1A38A3DD4F2}" destId="{F301F018-7BD0-40EA-9699-D557C1EBAB04}" srcOrd="0" destOrd="0" presId="urn:microsoft.com/office/officeart/2008/layout/RadialCluster"/>
    <dgm:cxn modelId="{77148BCA-B472-43B8-8D7A-5E9518B951FC}" srcId="{C64BE438-DE84-4D4C-A358-FA2DBFBE4884}" destId="{94183682-D05E-4FFE-920F-CAB23D0453F5}" srcOrd="0" destOrd="0" parTransId="{CC8A6D15-1BED-4020-9CB2-49B33786F806}" sibTransId="{E3A86C24-A8D5-407C-B688-D2E262BF8CD2}"/>
    <dgm:cxn modelId="{1C3988E7-D9A5-4FE7-A912-3B884317152A}" srcId="{C64BE438-DE84-4D4C-A358-FA2DBFBE4884}" destId="{D73D6AEB-14F6-496C-9A87-3D9B5F8117F2}" srcOrd="1" destOrd="0" parTransId="{131307B3-771F-4C03-B272-4E34A4360246}" sibTransId="{2FEB666A-F9A8-45AA-B70B-8D760E16FE8C}"/>
    <dgm:cxn modelId="{DC96A321-DF3E-47A8-972D-7D1604C0C04F}" type="presParOf" srcId="{9441443B-13EE-465E-8099-05A558463DA5}" destId="{487FDDB6-2C52-4AFB-9230-47F7A1AB3CC8}" srcOrd="0" destOrd="0" presId="urn:microsoft.com/office/officeart/2008/layout/RadialCluster"/>
    <dgm:cxn modelId="{42BE9909-1F2A-492A-BF27-EABE3FEAF31D}" type="presParOf" srcId="{487FDDB6-2C52-4AFB-9230-47F7A1AB3CC8}" destId="{F06ECF0C-23CD-4D47-A029-7952B51F82B3}" srcOrd="0" destOrd="0" presId="urn:microsoft.com/office/officeart/2008/layout/RadialCluster"/>
    <dgm:cxn modelId="{225C8A7D-90ED-4562-A653-B8ADFB272D9B}" type="presParOf" srcId="{487FDDB6-2C52-4AFB-9230-47F7A1AB3CC8}" destId="{90DBA3FC-D2C1-480D-B3E7-3F36F866AFC1}" srcOrd="1" destOrd="0" presId="urn:microsoft.com/office/officeart/2008/layout/RadialCluster"/>
    <dgm:cxn modelId="{66DD6F7C-EFD7-44DA-B05E-4E0657271EC5}" type="presParOf" srcId="{487FDDB6-2C52-4AFB-9230-47F7A1AB3CC8}" destId="{75F44CB5-CA17-43A7-ADFE-BD051BDBBB02}" srcOrd="2" destOrd="0" presId="urn:microsoft.com/office/officeart/2008/layout/RadialCluster"/>
    <dgm:cxn modelId="{1D8CCFDC-0AA8-43AF-9F33-4953E8EAF40F}" type="presParOf" srcId="{487FDDB6-2C52-4AFB-9230-47F7A1AB3CC8}" destId="{B0BE2F79-9E54-4CB3-A2C7-8E15BD1AC796}" srcOrd="3" destOrd="0" presId="urn:microsoft.com/office/officeart/2008/layout/RadialCluster"/>
    <dgm:cxn modelId="{1B2219BD-9C41-4308-B0FE-A933E9A1A84A}" type="presParOf" srcId="{487FDDB6-2C52-4AFB-9230-47F7A1AB3CC8}" destId="{F301F018-7BD0-40EA-9699-D557C1EBAB04}" srcOrd="4" destOrd="0" presId="urn:microsoft.com/office/officeart/2008/layout/RadialCluster"/>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4BE438-DE84-4D4C-A358-FA2DBFBE4884}"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94183682-D05E-4FFE-920F-CAB23D0453F5}">
      <dgm:prSet phldrT="[Text]"/>
      <dgm:spPr/>
      <dgm:t>
        <a:bodyPr/>
        <a:lstStyle/>
        <a:p>
          <a:r>
            <a:rPr lang="en-US" dirty="0"/>
            <a:t>A</a:t>
          </a:r>
        </a:p>
      </dgm:t>
    </dgm:pt>
    <dgm:pt modelId="{CC8A6D15-1BED-4020-9CB2-49B33786F806}" type="parTrans" cxnId="{77148BCA-B472-43B8-8D7A-5E9518B951FC}">
      <dgm:prSet/>
      <dgm:spPr/>
      <dgm:t>
        <a:bodyPr/>
        <a:lstStyle/>
        <a:p>
          <a:endParaRPr lang="en-US"/>
        </a:p>
      </dgm:t>
    </dgm:pt>
    <dgm:pt modelId="{E3A86C24-A8D5-407C-B688-D2E262BF8CD2}" type="sibTrans" cxnId="{77148BCA-B472-43B8-8D7A-5E9518B951FC}">
      <dgm:prSet/>
      <dgm:spPr/>
      <dgm:t>
        <a:bodyPr/>
        <a:lstStyle/>
        <a:p>
          <a:endParaRPr lang="en-US"/>
        </a:p>
      </dgm:t>
    </dgm:pt>
    <dgm:pt modelId="{CBBF3ED5-E180-4209-8141-637BE470E6F1}">
      <dgm:prSet phldrT="[Text]"/>
      <dgm:spPr>
        <a:solidFill>
          <a:srgbClr val="7030A0"/>
        </a:solidFill>
        <a:ln>
          <a:solidFill>
            <a:schemeClr val="tx1"/>
          </a:solidFill>
          <a:prstDash val="dash"/>
        </a:ln>
      </dgm:spPr>
      <dgm:t>
        <a:bodyPr/>
        <a:lstStyle/>
        <a:p>
          <a:r>
            <a:rPr lang="en-US" dirty="0"/>
            <a:t>B</a:t>
          </a:r>
        </a:p>
      </dgm:t>
    </dgm:pt>
    <dgm:pt modelId="{5FC39AEF-2F5A-450D-8117-49CBB9C056B6}" type="parTrans" cxnId="{282A7B0F-AEAC-43DE-9E5C-E7ECA89086DA}">
      <dgm:prSet>
        <dgm:style>
          <a:lnRef idx="3">
            <a:schemeClr val="accent6"/>
          </a:lnRef>
          <a:fillRef idx="0">
            <a:schemeClr val="accent6"/>
          </a:fillRef>
          <a:effectRef idx="2">
            <a:schemeClr val="accent6"/>
          </a:effectRef>
          <a:fontRef idx="minor">
            <a:schemeClr val="tx1"/>
          </a:fontRef>
        </dgm:style>
      </dgm:prSet>
      <dgm:spPr>
        <a:ln/>
      </dgm:spPr>
      <dgm:t>
        <a:bodyPr/>
        <a:lstStyle/>
        <a:p>
          <a:endParaRPr lang="en-US"/>
        </a:p>
      </dgm:t>
    </dgm:pt>
    <dgm:pt modelId="{B151E2BB-EBDD-4130-8C95-558D86AC0DEB}" type="sibTrans" cxnId="{282A7B0F-AEAC-43DE-9E5C-E7ECA89086DA}">
      <dgm:prSet/>
      <dgm:spPr/>
      <dgm:t>
        <a:bodyPr/>
        <a:lstStyle/>
        <a:p>
          <a:endParaRPr lang="en-US"/>
        </a:p>
      </dgm:t>
    </dgm:pt>
    <dgm:pt modelId="{E10BF87D-3627-4EB6-BE75-C1A38A3DD4F2}">
      <dgm:prSet phldrT="[Text]"/>
      <dgm:spPr>
        <a:solidFill>
          <a:srgbClr val="7030A0"/>
        </a:solidFill>
        <a:ln>
          <a:solidFill>
            <a:schemeClr val="tx1"/>
          </a:solidFill>
          <a:prstDash val="dash"/>
        </a:ln>
      </dgm:spPr>
      <dgm:t>
        <a:bodyPr/>
        <a:lstStyle/>
        <a:p>
          <a:r>
            <a:rPr lang="en-US" dirty="0"/>
            <a:t>C</a:t>
          </a:r>
        </a:p>
      </dgm:t>
    </dgm:pt>
    <dgm:pt modelId="{85E2242B-9B15-44DD-945A-6940081D62D3}" type="parTrans" cxnId="{2206A996-E6D1-4B75-8FEB-021585F97C63}">
      <dgm:prSet>
        <dgm:style>
          <a:lnRef idx="3">
            <a:schemeClr val="accent6"/>
          </a:lnRef>
          <a:fillRef idx="0">
            <a:schemeClr val="accent6"/>
          </a:fillRef>
          <a:effectRef idx="2">
            <a:schemeClr val="accent6"/>
          </a:effectRef>
          <a:fontRef idx="minor">
            <a:schemeClr val="tx1"/>
          </a:fontRef>
        </dgm:style>
      </dgm:prSet>
      <dgm:spPr>
        <a:ln/>
      </dgm:spPr>
      <dgm:t>
        <a:bodyPr/>
        <a:lstStyle/>
        <a:p>
          <a:endParaRPr lang="en-US"/>
        </a:p>
      </dgm:t>
    </dgm:pt>
    <dgm:pt modelId="{F527E78D-978E-4B0F-9CE9-1B1FF0D55DA9}" type="sibTrans" cxnId="{2206A996-E6D1-4B75-8FEB-021585F97C63}">
      <dgm:prSet/>
      <dgm:spPr/>
      <dgm:t>
        <a:bodyPr/>
        <a:lstStyle/>
        <a:p>
          <a:endParaRPr lang="en-US"/>
        </a:p>
      </dgm:t>
    </dgm:pt>
    <dgm:pt modelId="{D73D6AEB-14F6-496C-9A87-3D9B5F8117F2}">
      <dgm:prSet phldrT="[Text]"/>
      <dgm:spPr/>
    </dgm:pt>
    <dgm:pt modelId="{131307B3-771F-4C03-B272-4E34A4360246}" type="parTrans" cxnId="{1C3988E7-D9A5-4FE7-A912-3B884317152A}">
      <dgm:prSet/>
      <dgm:spPr/>
      <dgm:t>
        <a:bodyPr/>
        <a:lstStyle/>
        <a:p>
          <a:endParaRPr lang="en-US"/>
        </a:p>
      </dgm:t>
    </dgm:pt>
    <dgm:pt modelId="{2FEB666A-F9A8-45AA-B70B-8D760E16FE8C}" type="sibTrans" cxnId="{1C3988E7-D9A5-4FE7-A912-3B884317152A}">
      <dgm:prSet/>
      <dgm:spPr/>
      <dgm:t>
        <a:bodyPr/>
        <a:lstStyle/>
        <a:p>
          <a:endParaRPr lang="en-US"/>
        </a:p>
      </dgm:t>
    </dgm:pt>
    <dgm:pt modelId="{9441443B-13EE-465E-8099-05A558463DA5}" type="pres">
      <dgm:prSet presAssocID="{C64BE438-DE84-4D4C-A358-FA2DBFBE4884}" presName="Name0" presStyleCnt="0">
        <dgm:presLayoutVars>
          <dgm:chMax val="1"/>
          <dgm:chPref val="1"/>
          <dgm:dir/>
          <dgm:animOne val="branch"/>
          <dgm:animLvl val="lvl"/>
        </dgm:presLayoutVars>
      </dgm:prSet>
      <dgm:spPr/>
    </dgm:pt>
    <dgm:pt modelId="{487FDDB6-2C52-4AFB-9230-47F7A1AB3CC8}" type="pres">
      <dgm:prSet presAssocID="{94183682-D05E-4FFE-920F-CAB23D0453F5}" presName="singleCycle" presStyleCnt="0"/>
      <dgm:spPr/>
    </dgm:pt>
    <dgm:pt modelId="{F06ECF0C-23CD-4D47-A029-7952B51F82B3}" type="pres">
      <dgm:prSet presAssocID="{94183682-D05E-4FFE-920F-CAB23D0453F5}" presName="singleCenter" presStyleLbl="node1" presStyleIdx="0" presStyleCnt="3">
        <dgm:presLayoutVars>
          <dgm:chMax val="7"/>
          <dgm:chPref val="7"/>
        </dgm:presLayoutVars>
      </dgm:prSet>
      <dgm:spPr/>
    </dgm:pt>
    <dgm:pt modelId="{90DBA3FC-D2C1-480D-B3E7-3F36F866AFC1}" type="pres">
      <dgm:prSet presAssocID="{5FC39AEF-2F5A-450D-8117-49CBB9C056B6}" presName="Name56" presStyleLbl="parChTrans1D2" presStyleIdx="0" presStyleCnt="2"/>
      <dgm:spPr/>
    </dgm:pt>
    <dgm:pt modelId="{75F44CB5-CA17-43A7-ADFE-BD051BDBBB02}" type="pres">
      <dgm:prSet presAssocID="{CBBF3ED5-E180-4209-8141-637BE470E6F1}" presName="text0" presStyleLbl="node1" presStyleIdx="1" presStyleCnt="3" custRadScaleRad="114346" custRadScaleInc="47527">
        <dgm:presLayoutVars>
          <dgm:bulletEnabled val="1"/>
        </dgm:presLayoutVars>
      </dgm:prSet>
      <dgm:spPr/>
    </dgm:pt>
    <dgm:pt modelId="{B0BE2F79-9E54-4CB3-A2C7-8E15BD1AC796}" type="pres">
      <dgm:prSet presAssocID="{85E2242B-9B15-44DD-945A-6940081D62D3}" presName="Name56" presStyleLbl="parChTrans1D2" presStyleIdx="1" presStyleCnt="2"/>
      <dgm:spPr/>
    </dgm:pt>
    <dgm:pt modelId="{F301F018-7BD0-40EA-9699-D557C1EBAB04}" type="pres">
      <dgm:prSet presAssocID="{E10BF87D-3627-4EB6-BE75-C1A38A3DD4F2}" presName="text0" presStyleLbl="node1" presStyleIdx="2" presStyleCnt="3" custRadScaleRad="114478" custRadScaleInc="-43222">
        <dgm:presLayoutVars>
          <dgm:bulletEnabled val="1"/>
        </dgm:presLayoutVars>
      </dgm:prSet>
      <dgm:spPr/>
    </dgm:pt>
  </dgm:ptLst>
  <dgm:cxnLst>
    <dgm:cxn modelId="{282A7B0F-AEAC-43DE-9E5C-E7ECA89086DA}" srcId="{94183682-D05E-4FFE-920F-CAB23D0453F5}" destId="{CBBF3ED5-E180-4209-8141-637BE470E6F1}" srcOrd="0" destOrd="0" parTransId="{5FC39AEF-2F5A-450D-8117-49CBB9C056B6}" sibTransId="{B151E2BB-EBDD-4130-8C95-558D86AC0DEB}"/>
    <dgm:cxn modelId="{6F69633E-6A78-4A0D-BEC1-C5B8F6FC4F77}" type="presOf" srcId="{5FC39AEF-2F5A-450D-8117-49CBB9C056B6}" destId="{90DBA3FC-D2C1-480D-B3E7-3F36F866AFC1}" srcOrd="0" destOrd="0" presId="urn:microsoft.com/office/officeart/2008/layout/RadialCluster"/>
    <dgm:cxn modelId="{99152B6B-8D0D-4148-B724-E39876CF61CB}" type="presOf" srcId="{C64BE438-DE84-4D4C-A358-FA2DBFBE4884}" destId="{9441443B-13EE-465E-8099-05A558463DA5}" srcOrd="0" destOrd="0" presId="urn:microsoft.com/office/officeart/2008/layout/RadialCluster"/>
    <dgm:cxn modelId="{7554DA8D-ACB9-417C-A5EE-EC49373A061B}" type="presOf" srcId="{CBBF3ED5-E180-4209-8141-637BE470E6F1}" destId="{75F44CB5-CA17-43A7-ADFE-BD051BDBBB02}" srcOrd="0" destOrd="0" presId="urn:microsoft.com/office/officeart/2008/layout/RadialCluster"/>
    <dgm:cxn modelId="{2206A996-E6D1-4B75-8FEB-021585F97C63}" srcId="{94183682-D05E-4FFE-920F-CAB23D0453F5}" destId="{E10BF87D-3627-4EB6-BE75-C1A38A3DD4F2}" srcOrd="1" destOrd="0" parTransId="{85E2242B-9B15-44DD-945A-6940081D62D3}" sibTransId="{F527E78D-978E-4B0F-9CE9-1B1FF0D55DA9}"/>
    <dgm:cxn modelId="{A7CBDDB0-6C3B-45B6-8DFD-8E976E33B1C0}" type="presOf" srcId="{85E2242B-9B15-44DD-945A-6940081D62D3}" destId="{B0BE2F79-9E54-4CB3-A2C7-8E15BD1AC796}" srcOrd="0" destOrd="0" presId="urn:microsoft.com/office/officeart/2008/layout/RadialCluster"/>
    <dgm:cxn modelId="{C3A7BAB4-6B17-47E8-84AD-EB1514DC7A34}" type="presOf" srcId="{94183682-D05E-4FFE-920F-CAB23D0453F5}" destId="{F06ECF0C-23CD-4D47-A029-7952B51F82B3}" srcOrd="0" destOrd="0" presId="urn:microsoft.com/office/officeart/2008/layout/RadialCluster"/>
    <dgm:cxn modelId="{627852BF-1428-4BEE-BD8D-15C70055A355}" type="presOf" srcId="{E10BF87D-3627-4EB6-BE75-C1A38A3DD4F2}" destId="{F301F018-7BD0-40EA-9699-D557C1EBAB04}" srcOrd="0" destOrd="0" presId="urn:microsoft.com/office/officeart/2008/layout/RadialCluster"/>
    <dgm:cxn modelId="{77148BCA-B472-43B8-8D7A-5E9518B951FC}" srcId="{C64BE438-DE84-4D4C-A358-FA2DBFBE4884}" destId="{94183682-D05E-4FFE-920F-CAB23D0453F5}" srcOrd="0" destOrd="0" parTransId="{CC8A6D15-1BED-4020-9CB2-49B33786F806}" sibTransId="{E3A86C24-A8D5-407C-B688-D2E262BF8CD2}"/>
    <dgm:cxn modelId="{1C3988E7-D9A5-4FE7-A912-3B884317152A}" srcId="{C64BE438-DE84-4D4C-A358-FA2DBFBE4884}" destId="{D73D6AEB-14F6-496C-9A87-3D9B5F8117F2}" srcOrd="1" destOrd="0" parTransId="{131307B3-771F-4C03-B272-4E34A4360246}" sibTransId="{2FEB666A-F9A8-45AA-B70B-8D760E16FE8C}"/>
    <dgm:cxn modelId="{DC96A321-DF3E-47A8-972D-7D1604C0C04F}" type="presParOf" srcId="{9441443B-13EE-465E-8099-05A558463DA5}" destId="{487FDDB6-2C52-4AFB-9230-47F7A1AB3CC8}" srcOrd="0" destOrd="0" presId="urn:microsoft.com/office/officeart/2008/layout/RadialCluster"/>
    <dgm:cxn modelId="{42BE9909-1F2A-492A-BF27-EABE3FEAF31D}" type="presParOf" srcId="{487FDDB6-2C52-4AFB-9230-47F7A1AB3CC8}" destId="{F06ECF0C-23CD-4D47-A029-7952B51F82B3}" srcOrd="0" destOrd="0" presId="urn:microsoft.com/office/officeart/2008/layout/RadialCluster"/>
    <dgm:cxn modelId="{225C8A7D-90ED-4562-A653-B8ADFB272D9B}" type="presParOf" srcId="{487FDDB6-2C52-4AFB-9230-47F7A1AB3CC8}" destId="{90DBA3FC-D2C1-480D-B3E7-3F36F866AFC1}" srcOrd="1" destOrd="0" presId="urn:microsoft.com/office/officeart/2008/layout/RadialCluster"/>
    <dgm:cxn modelId="{66DD6F7C-EFD7-44DA-B05E-4E0657271EC5}" type="presParOf" srcId="{487FDDB6-2C52-4AFB-9230-47F7A1AB3CC8}" destId="{75F44CB5-CA17-43A7-ADFE-BD051BDBBB02}" srcOrd="2" destOrd="0" presId="urn:microsoft.com/office/officeart/2008/layout/RadialCluster"/>
    <dgm:cxn modelId="{1D8CCFDC-0AA8-43AF-9F33-4953E8EAF40F}" type="presParOf" srcId="{487FDDB6-2C52-4AFB-9230-47F7A1AB3CC8}" destId="{B0BE2F79-9E54-4CB3-A2C7-8E15BD1AC796}" srcOrd="3" destOrd="0" presId="urn:microsoft.com/office/officeart/2008/layout/RadialCluster"/>
    <dgm:cxn modelId="{1B2219BD-9C41-4308-B0FE-A933E9A1A84A}" type="presParOf" srcId="{487FDDB6-2C52-4AFB-9230-47F7A1AB3CC8}" destId="{F301F018-7BD0-40EA-9699-D557C1EBAB04}" srcOrd="4"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4BE438-DE84-4D4C-A358-FA2DBFBE4884}"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94183682-D05E-4FFE-920F-CAB23D0453F5}">
      <dgm:prSet phldrT="[Text]"/>
      <dgm:spPr/>
      <dgm:t>
        <a:bodyPr/>
        <a:lstStyle/>
        <a:p>
          <a:r>
            <a:rPr lang="en-US" dirty="0"/>
            <a:t>A</a:t>
          </a:r>
        </a:p>
      </dgm:t>
    </dgm:pt>
    <dgm:pt modelId="{CC8A6D15-1BED-4020-9CB2-49B33786F806}" type="parTrans" cxnId="{77148BCA-B472-43B8-8D7A-5E9518B951FC}">
      <dgm:prSet/>
      <dgm:spPr/>
      <dgm:t>
        <a:bodyPr/>
        <a:lstStyle/>
        <a:p>
          <a:endParaRPr lang="en-US"/>
        </a:p>
      </dgm:t>
    </dgm:pt>
    <dgm:pt modelId="{E3A86C24-A8D5-407C-B688-D2E262BF8CD2}" type="sibTrans" cxnId="{77148BCA-B472-43B8-8D7A-5E9518B951FC}">
      <dgm:prSet/>
      <dgm:spPr/>
      <dgm:t>
        <a:bodyPr/>
        <a:lstStyle/>
        <a:p>
          <a:endParaRPr lang="en-US"/>
        </a:p>
      </dgm:t>
    </dgm:pt>
    <dgm:pt modelId="{CBBF3ED5-E180-4209-8141-637BE470E6F1}">
      <dgm:prSet phldrT="[Text]"/>
      <dgm:spPr>
        <a:solidFill>
          <a:srgbClr val="7030A0"/>
        </a:solidFill>
        <a:ln>
          <a:solidFill>
            <a:schemeClr val="tx1"/>
          </a:solidFill>
          <a:prstDash val="dash"/>
        </a:ln>
      </dgm:spPr>
      <dgm:t>
        <a:bodyPr/>
        <a:lstStyle/>
        <a:p>
          <a:r>
            <a:rPr lang="en-US" dirty="0"/>
            <a:t>B</a:t>
          </a:r>
        </a:p>
      </dgm:t>
    </dgm:pt>
    <dgm:pt modelId="{5FC39AEF-2F5A-450D-8117-49CBB9C056B6}" type="parTrans" cxnId="{282A7B0F-AEAC-43DE-9E5C-E7ECA89086DA}">
      <dgm:prSet>
        <dgm:style>
          <a:lnRef idx="3">
            <a:schemeClr val="accent6"/>
          </a:lnRef>
          <a:fillRef idx="0">
            <a:schemeClr val="accent6"/>
          </a:fillRef>
          <a:effectRef idx="2">
            <a:schemeClr val="accent6"/>
          </a:effectRef>
          <a:fontRef idx="minor">
            <a:schemeClr val="tx1"/>
          </a:fontRef>
        </dgm:style>
      </dgm:prSet>
      <dgm:spPr>
        <a:ln/>
      </dgm:spPr>
      <dgm:t>
        <a:bodyPr/>
        <a:lstStyle/>
        <a:p>
          <a:endParaRPr lang="en-US"/>
        </a:p>
      </dgm:t>
    </dgm:pt>
    <dgm:pt modelId="{B151E2BB-EBDD-4130-8C95-558D86AC0DEB}" type="sibTrans" cxnId="{282A7B0F-AEAC-43DE-9E5C-E7ECA89086DA}">
      <dgm:prSet/>
      <dgm:spPr/>
      <dgm:t>
        <a:bodyPr/>
        <a:lstStyle/>
        <a:p>
          <a:endParaRPr lang="en-US"/>
        </a:p>
      </dgm:t>
    </dgm:pt>
    <dgm:pt modelId="{E10BF87D-3627-4EB6-BE75-C1A38A3DD4F2}">
      <dgm:prSet phldrT="[Text]"/>
      <dgm:spPr>
        <a:solidFill>
          <a:srgbClr val="7030A0"/>
        </a:solidFill>
        <a:ln>
          <a:solidFill>
            <a:schemeClr val="tx1"/>
          </a:solidFill>
          <a:prstDash val="dash"/>
        </a:ln>
      </dgm:spPr>
      <dgm:t>
        <a:bodyPr/>
        <a:lstStyle/>
        <a:p>
          <a:r>
            <a:rPr lang="en-US" dirty="0"/>
            <a:t>C</a:t>
          </a:r>
        </a:p>
      </dgm:t>
    </dgm:pt>
    <dgm:pt modelId="{85E2242B-9B15-44DD-945A-6940081D62D3}" type="parTrans" cxnId="{2206A996-E6D1-4B75-8FEB-021585F97C63}">
      <dgm:prSet>
        <dgm:style>
          <a:lnRef idx="3">
            <a:schemeClr val="accent6"/>
          </a:lnRef>
          <a:fillRef idx="0">
            <a:schemeClr val="accent6"/>
          </a:fillRef>
          <a:effectRef idx="2">
            <a:schemeClr val="accent6"/>
          </a:effectRef>
          <a:fontRef idx="minor">
            <a:schemeClr val="tx1"/>
          </a:fontRef>
        </dgm:style>
      </dgm:prSet>
      <dgm:spPr>
        <a:ln/>
      </dgm:spPr>
      <dgm:t>
        <a:bodyPr/>
        <a:lstStyle/>
        <a:p>
          <a:endParaRPr lang="en-US"/>
        </a:p>
      </dgm:t>
    </dgm:pt>
    <dgm:pt modelId="{F527E78D-978E-4B0F-9CE9-1B1FF0D55DA9}" type="sibTrans" cxnId="{2206A996-E6D1-4B75-8FEB-021585F97C63}">
      <dgm:prSet/>
      <dgm:spPr/>
      <dgm:t>
        <a:bodyPr/>
        <a:lstStyle/>
        <a:p>
          <a:endParaRPr lang="en-US"/>
        </a:p>
      </dgm:t>
    </dgm:pt>
    <dgm:pt modelId="{D73D6AEB-14F6-496C-9A87-3D9B5F8117F2}">
      <dgm:prSet phldrT="[Text]"/>
      <dgm:spPr/>
      <dgm:t>
        <a:bodyPr/>
        <a:lstStyle/>
        <a:p>
          <a:endParaRPr lang="en-US"/>
        </a:p>
      </dgm:t>
    </dgm:pt>
    <dgm:pt modelId="{131307B3-771F-4C03-B272-4E34A4360246}" type="parTrans" cxnId="{1C3988E7-D9A5-4FE7-A912-3B884317152A}">
      <dgm:prSet/>
      <dgm:spPr/>
      <dgm:t>
        <a:bodyPr/>
        <a:lstStyle/>
        <a:p>
          <a:endParaRPr lang="en-US"/>
        </a:p>
      </dgm:t>
    </dgm:pt>
    <dgm:pt modelId="{2FEB666A-F9A8-45AA-B70B-8D760E16FE8C}" type="sibTrans" cxnId="{1C3988E7-D9A5-4FE7-A912-3B884317152A}">
      <dgm:prSet/>
      <dgm:spPr/>
      <dgm:t>
        <a:bodyPr/>
        <a:lstStyle/>
        <a:p>
          <a:endParaRPr lang="en-US"/>
        </a:p>
      </dgm:t>
    </dgm:pt>
    <dgm:pt modelId="{9441443B-13EE-465E-8099-05A558463DA5}" type="pres">
      <dgm:prSet presAssocID="{C64BE438-DE84-4D4C-A358-FA2DBFBE4884}" presName="Name0" presStyleCnt="0">
        <dgm:presLayoutVars>
          <dgm:chMax val="1"/>
          <dgm:chPref val="1"/>
          <dgm:dir/>
          <dgm:animOne val="branch"/>
          <dgm:animLvl val="lvl"/>
        </dgm:presLayoutVars>
      </dgm:prSet>
      <dgm:spPr/>
    </dgm:pt>
    <dgm:pt modelId="{487FDDB6-2C52-4AFB-9230-47F7A1AB3CC8}" type="pres">
      <dgm:prSet presAssocID="{94183682-D05E-4FFE-920F-CAB23D0453F5}" presName="singleCycle" presStyleCnt="0"/>
      <dgm:spPr/>
    </dgm:pt>
    <dgm:pt modelId="{F06ECF0C-23CD-4D47-A029-7952B51F82B3}" type="pres">
      <dgm:prSet presAssocID="{94183682-D05E-4FFE-920F-CAB23D0453F5}" presName="singleCenter" presStyleLbl="node1" presStyleIdx="0" presStyleCnt="3">
        <dgm:presLayoutVars>
          <dgm:chMax val="7"/>
          <dgm:chPref val="7"/>
        </dgm:presLayoutVars>
      </dgm:prSet>
      <dgm:spPr/>
    </dgm:pt>
    <dgm:pt modelId="{90DBA3FC-D2C1-480D-B3E7-3F36F866AFC1}" type="pres">
      <dgm:prSet presAssocID="{5FC39AEF-2F5A-450D-8117-49CBB9C056B6}" presName="Name56" presStyleLbl="parChTrans1D2" presStyleIdx="0" presStyleCnt="2"/>
      <dgm:spPr/>
    </dgm:pt>
    <dgm:pt modelId="{75F44CB5-CA17-43A7-ADFE-BD051BDBBB02}" type="pres">
      <dgm:prSet presAssocID="{CBBF3ED5-E180-4209-8141-637BE470E6F1}" presName="text0" presStyleLbl="node1" presStyleIdx="1" presStyleCnt="3" custRadScaleRad="114346" custRadScaleInc="47527">
        <dgm:presLayoutVars>
          <dgm:bulletEnabled val="1"/>
        </dgm:presLayoutVars>
      </dgm:prSet>
      <dgm:spPr/>
    </dgm:pt>
    <dgm:pt modelId="{B0BE2F79-9E54-4CB3-A2C7-8E15BD1AC796}" type="pres">
      <dgm:prSet presAssocID="{85E2242B-9B15-44DD-945A-6940081D62D3}" presName="Name56" presStyleLbl="parChTrans1D2" presStyleIdx="1" presStyleCnt="2"/>
      <dgm:spPr/>
    </dgm:pt>
    <dgm:pt modelId="{F301F018-7BD0-40EA-9699-D557C1EBAB04}" type="pres">
      <dgm:prSet presAssocID="{E10BF87D-3627-4EB6-BE75-C1A38A3DD4F2}" presName="text0" presStyleLbl="node1" presStyleIdx="2" presStyleCnt="3" custRadScaleRad="114478" custRadScaleInc="-43222">
        <dgm:presLayoutVars>
          <dgm:bulletEnabled val="1"/>
        </dgm:presLayoutVars>
      </dgm:prSet>
      <dgm:spPr/>
    </dgm:pt>
  </dgm:ptLst>
  <dgm:cxnLst>
    <dgm:cxn modelId="{282A7B0F-AEAC-43DE-9E5C-E7ECA89086DA}" srcId="{94183682-D05E-4FFE-920F-CAB23D0453F5}" destId="{CBBF3ED5-E180-4209-8141-637BE470E6F1}" srcOrd="0" destOrd="0" parTransId="{5FC39AEF-2F5A-450D-8117-49CBB9C056B6}" sibTransId="{B151E2BB-EBDD-4130-8C95-558D86AC0DEB}"/>
    <dgm:cxn modelId="{6F69633E-6A78-4A0D-BEC1-C5B8F6FC4F77}" type="presOf" srcId="{5FC39AEF-2F5A-450D-8117-49CBB9C056B6}" destId="{90DBA3FC-D2C1-480D-B3E7-3F36F866AFC1}" srcOrd="0" destOrd="0" presId="urn:microsoft.com/office/officeart/2008/layout/RadialCluster"/>
    <dgm:cxn modelId="{99152B6B-8D0D-4148-B724-E39876CF61CB}" type="presOf" srcId="{C64BE438-DE84-4D4C-A358-FA2DBFBE4884}" destId="{9441443B-13EE-465E-8099-05A558463DA5}" srcOrd="0" destOrd="0" presId="urn:microsoft.com/office/officeart/2008/layout/RadialCluster"/>
    <dgm:cxn modelId="{7554DA8D-ACB9-417C-A5EE-EC49373A061B}" type="presOf" srcId="{CBBF3ED5-E180-4209-8141-637BE470E6F1}" destId="{75F44CB5-CA17-43A7-ADFE-BD051BDBBB02}" srcOrd="0" destOrd="0" presId="urn:microsoft.com/office/officeart/2008/layout/RadialCluster"/>
    <dgm:cxn modelId="{2206A996-E6D1-4B75-8FEB-021585F97C63}" srcId="{94183682-D05E-4FFE-920F-CAB23D0453F5}" destId="{E10BF87D-3627-4EB6-BE75-C1A38A3DD4F2}" srcOrd="1" destOrd="0" parTransId="{85E2242B-9B15-44DD-945A-6940081D62D3}" sibTransId="{F527E78D-978E-4B0F-9CE9-1B1FF0D55DA9}"/>
    <dgm:cxn modelId="{A7CBDDB0-6C3B-45B6-8DFD-8E976E33B1C0}" type="presOf" srcId="{85E2242B-9B15-44DD-945A-6940081D62D3}" destId="{B0BE2F79-9E54-4CB3-A2C7-8E15BD1AC796}" srcOrd="0" destOrd="0" presId="urn:microsoft.com/office/officeart/2008/layout/RadialCluster"/>
    <dgm:cxn modelId="{C3A7BAB4-6B17-47E8-84AD-EB1514DC7A34}" type="presOf" srcId="{94183682-D05E-4FFE-920F-CAB23D0453F5}" destId="{F06ECF0C-23CD-4D47-A029-7952B51F82B3}" srcOrd="0" destOrd="0" presId="urn:microsoft.com/office/officeart/2008/layout/RadialCluster"/>
    <dgm:cxn modelId="{627852BF-1428-4BEE-BD8D-15C70055A355}" type="presOf" srcId="{E10BF87D-3627-4EB6-BE75-C1A38A3DD4F2}" destId="{F301F018-7BD0-40EA-9699-D557C1EBAB04}" srcOrd="0" destOrd="0" presId="urn:microsoft.com/office/officeart/2008/layout/RadialCluster"/>
    <dgm:cxn modelId="{77148BCA-B472-43B8-8D7A-5E9518B951FC}" srcId="{C64BE438-DE84-4D4C-A358-FA2DBFBE4884}" destId="{94183682-D05E-4FFE-920F-CAB23D0453F5}" srcOrd="0" destOrd="0" parTransId="{CC8A6D15-1BED-4020-9CB2-49B33786F806}" sibTransId="{E3A86C24-A8D5-407C-B688-D2E262BF8CD2}"/>
    <dgm:cxn modelId="{1C3988E7-D9A5-4FE7-A912-3B884317152A}" srcId="{C64BE438-DE84-4D4C-A358-FA2DBFBE4884}" destId="{D73D6AEB-14F6-496C-9A87-3D9B5F8117F2}" srcOrd="1" destOrd="0" parTransId="{131307B3-771F-4C03-B272-4E34A4360246}" sibTransId="{2FEB666A-F9A8-45AA-B70B-8D760E16FE8C}"/>
    <dgm:cxn modelId="{DC96A321-DF3E-47A8-972D-7D1604C0C04F}" type="presParOf" srcId="{9441443B-13EE-465E-8099-05A558463DA5}" destId="{487FDDB6-2C52-4AFB-9230-47F7A1AB3CC8}" srcOrd="0" destOrd="0" presId="urn:microsoft.com/office/officeart/2008/layout/RadialCluster"/>
    <dgm:cxn modelId="{42BE9909-1F2A-492A-BF27-EABE3FEAF31D}" type="presParOf" srcId="{487FDDB6-2C52-4AFB-9230-47F7A1AB3CC8}" destId="{F06ECF0C-23CD-4D47-A029-7952B51F82B3}" srcOrd="0" destOrd="0" presId="urn:microsoft.com/office/officeart/2008/layout/RadialCluster"/>
    <dgm:cxn modelId="{225C8A7D-90ED-4562-A653-B8ADFB272D9B}" type="presParOf" srcId="{487FDDB6-2C52-4AFB-9230-47F7A1AB3CC8}" destId="{90DBA3FC-D2C1-480D-B3E7-3F36F866AFC1}" srcOrd="1" destOrd="0" presId="urn:microsoft.com/office/officeart/2008/layout/RadialCluster"/>
    <dgm:cxn modelId="{66DD6F7C-EFD7-44DA-B05E-4E0657271EC5}" type="presParOf" srcId="{487FDDB6-2C52-4AFB-9230-47F7A1AB3CC8}" destId="{75F44CB5-CA17-43A7-ADFE-BD051BDBBB02}" srcOrd="2" destOrd="0" presId="urn:microsoft.com/office/officeart/2008/layout/RadialCluster"/>
    <dgm:cxn modelId="{1D8CCFDC-0AA8-43AF-9F33-4953E8EAF40F}" type="presParOf" srcId="{487FDDB6-2C52-4AFB-9230-47F7A1AB3CC8}" destId="{B0BE2F79-9E54-4CB3-A2C7-8E15BD1AC796}" srcOrd="3" destOrd="0" presId="urn:microsoft.com/office/officeart/2008/layout/RadialCluster"/>
    <dgm:cxn modelId="{1B2219BD-9C41-4308-B0FE-A933E9A1A84A}" type="presParOf" srcId="{487FDDB6-2C52-4AFB-9230-47F7A1AB3CC8}" destId="{F301F018-7BD0-40EA-9699-D557C1EBAB04}" srcOrd="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ECF0C-23CD-4D47-A029-7952B51F82B3}">
      <dsp:nvSpPr>
        <dsp:cNvPr id="0" name=""/>
        <dsp:cNvSpPr/>
      </dsp:nvSpPr>
      <dsp:spPr>
        <a:xfrm>
          <a:off x="1280328" y="2356551"/>
          <a:ext cx="1059014" cy="10590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kern="1200" dirty="0"/>
            <a:t>A</a:t>
          </a:r>
        </a:p>
      </dsp:txBody>
      <dsp:txXfrm>
        <a:off x="1332025" y="2408248"/>
        <a:ext cx="955620" cy="955620"/>
      </dsp:txXfrm>
    </dsp:sp>
    <dsp:sp modelId="{90DBA3FC-D2C1-480D-B3E7-3F36F866AFC1}">
      <dsp:nvSpPr>
        <dsp:cNvPr id="0" name=""/>
        <dsp:cNvSpPr/>
      </dsp:nvSpPr>
      <dsp:spPr>
        <a:xfrm rot="16107963">
          <a:off x="1390399" y="1962002"/>
          <a:ext cx="789380" cy="0"/>
        </a:xfrm>
        <a:custGeom>
          <a:avLst/>
          <a:gdLst/>
          <a:ahLst/>
          <a:cxnLst/>
          <a:rect l="0" t="0" r="0" b="0"/>
          <a:pathLst>
            <a:path>
              <a:moveTo>
                <a:pt x="0" y="0"/>
              </a:moveTo>
              <a:lnTo>
                <a:pt x="789380" y="0"/>
              </a:lnTo>
            </a:path>
          </a:pathLst>
        </a:custGeom>
        <a:noFill/>
        <a:ln w="19050" cap="flat" cmpd="sng" algn="ctr">
          <a:solidFill>
            <a:schemeClr val="accent6"/>
          </a:solidFill>
          <a:prstDash val="solid"/>
          <a:miter lim="800000"/>
        </a:ln>
        <a:effectLst/>
      </dsp:spPr>
      <dsp:style>
        <a:lnRef idx="3">
          <a:schemeClr val="accent6"/>
        </a:lnRef>
        <a:fillRef idx="0">
          <a:schemeClr val="accent6"/>
        </a:fillRef>
        <a:effectRef idx="2">
          <a:schemeClr val="accent6"/>
        </a:effectRef>
        <a:fontRef idx="minor">
          <a:schemeClr val="tx1"/>
        </a:fontRef>
      </dsp:style>
    </dsp:sp>
    <dsp:sp modelId="{75F44CB5-CA17-43A7-ADFE-BD051BDBBB02}">
      <dsp:nvSpPr>
        <dsp:cNvPr id="0" name=""/>
        <dsp:cNvSpPr/>
      </dsp:nvSpPr>
      <dsp:spPr>
        <a:xfrm>
          <a:off x="1410254" y="857914"/>
          <a:ext cx="709539" cy="709539"/>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1466850">
            <a:lnSpc>
              <a:spcPct val="90000"/>
            </a:lnSpc>
            <a:spcBef>
              <a:spcPct val="0"/>
            </a:spcBef>
            <a:spcAft>
              <a:spcPct val="35000"/>
            </a:spcAft>
            <a:buNone/>
          </a:pPr>
          <a:r>
            <a:rPr lang="en-US" sz="3300" kern="1200" dirty="0"/>
            <a:t>B</a:t>
          </a:r>
        </a:p>
      </dsp:txBody>
      <dsp:txXfrm>
        <a:off x="1444891" y="892551"/>
        <a:ext cx="640265" cy="640265"/>
      </dsp:txXfrm>
    </dsp:sp>
    <dsp:sp modelId="{B0BE2F79-9E54-4CB3-A2C7-8E15BD1AC796}">
      <dsp:nvSpPr>
        <dsp:cNvPr id="0" name=""/>
        <dsp:cNvSpPr/>
      </dsp:nvSpPr>
      <dsp:spPr>
        <a:xfrm rot="1647286">
          <a:off x="2312431" y="3271337"/>
          <a:ext cx="477893" cy="0"/>
        </a:xfrm>
        <a:custGeom>
          <a:avLst/>
          <a:gdLst/>
          <a:ahLst/>
          <a:cxnLst/>
          <a:rect l="0" t="0" r="0" b="0"/>
          <a:pathLst>
            <a:path>
              <a:moveTo>
                <a:pt x="0" y="0"/>
              </a:moveTo>
              <a:lnTo>
                <a:pt x="477893" y="0"/>
              </a:lnTo>
            </a:path>
          </a:pathLst>
        </a:custGeom>
        <a:noFill/>
        <a:ln w="19050" cap="flat" cmpd="sng" algn="ctr">
          <a:solidFill>
            <a:schemeClr val="accent6"/>
          </a:solidFill>
          <a:prstDash val="solid"/>
          <a:miter lim="800000"/>
        </a:ln>
        <a:effectLst/>
      </dsp:spPr>
      <dsp:style>
        <a:lnRef idx="3">
          <a:schemeClr val="accent6"/>
        </a:lnRef>
        <a:fillRef idx="0">
          <a:schemeClr val="accent6"/>
        </a:fillRef>
        <a:effectRef idx="2">
          <a:schemeClr val="accent6"/>
        </a:effectRef>
        <a:fontRef idx="minor">
          <a:schemeClr val="tx1"/>
        </a:fontRef>
      </dsp:style>
    </dsp:sp>
    <dsp:sp modelId="{F301F018-7BD0-40EA-9699-D557C1EBAB04}">
      <dsp:nvSpPr>
        <dsp:cNvPr id="0" name=""/>
        <dsp:cNvSpPr/>
      </dsp:nvSpPr>
      <dsp:spPr>
        <a:xfrm>
          <a:off x="2763412" y="3211059"/>
          <a:ext cx="709539" cy="709539"/>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1466850">
            <a:lnSpc>
              <a:spcPct val="90000"/>
            </a:lnSpc>
            <a:spcBef>
              <a:spcPct val="0"/>
            </a:spcBef>
            <a:spcAft>
              <a:spcPct val="35000"/>
            </a:spcAft>
            <a:buNone/>
          </a:pPr>
          <a:r>
            <a:rPr lang="en-US" sz="3300" kern="1200" dirty="0"/>
            <a:t>C</a:t>
          </a:r>
        </a:p>
      </dsp:txBody>
      <dsp:txXfrm>
        <a:off x="2798049" y="3245696"/>
        <a:ext cx="640265" cy="640265"/>
      </dsp:txXfrm>
    </dsp:sp>
    <dsp:sp modelId="{D9C87BEE-55EB-4FFF-98DA-770FB3B34EA2}">
      <dsp:nvSpPr>
        <dsp:cNvPr id="0" name=""/>
        <dsp:cNvSpPr/>
      </dsp:nvSpPr>
      <dsp:spPr>
        <a:xfrm rot="9130626">
          <a:off x="673423" y="3315829"/>
          <a:ext cx="644137" cy="0"/>
        </a:xfrm>
        <a:custGeom>
          <a:avLst/>
          <a:gdLst/>
          <a:ahLst/>
          <a:cxnLst/>
          <a:rect l="0" t="0" r="0" b="0"/>
          <a:pathLst>
            <a:path>
              <a:moveTo>
                <a:pt x="0" y="0"/>
              </a:moveTo>
              <a:lnTo>
                <a:pt x="644137" y="0"/>
              </a:lnTo>
            </a:path>
          </a:pathLst>
        </a:custGeom>
        <a:noFill/>
        <a:ln w="19050" cap="flat" cmpd="sng" algn="ctr">
          <a:solidFill>
            <a:schemeClr val="accent6"/>
          </a:solidFill>
          <a:prstDash val="solid"/>
          <a:miter lim="800000"/>
        </a:ln>
        <a:effectLst/>
      </dsp:spPr>
      <dsp:style>
        <a:lnRef idx="3">
          <a:schemeClr val="accent6"/>
        </a:lnRef>
        <a:fillRef idx="0">
          <a:schemeClr val="accent6"/>
        </a:fillRef>
        <a:effectRef idx="2">
          <a:schemeClr val="accent6"/>
        </a:effectRef>
        <a:fontRef idx="minor">
          <a:schemeClr val="tx1"/>
        </a:fontRef>
      </dsp:style>
    </dsp:sp>
    <dsp:sp modelId="{2CAC39A1-9D2E-46AB-831D-42060E09319F}">
      <dsp:nvSpPr>
        <dsp:cNvPr id="0" name=""/>
        <dsp:cNvSpPr/>
      </dsp:nvSpPr>
      <dsp:spPr>
        <a:xfrm>
          <a:off x="1116" y="3298611"/>
          <a:ext cx="709539" cy="709539"/>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1466850">
            <a:lnSpc>
              <a:spcPct val="90000"/>
            </a:lnSpc>
            <a:spcBef>
              <a:spcPct val="0"/>
            </a:spcBef>
            <a:spcAft>
              <a:spcPct val="35000"/>
            </a:spcAft>
            <a:buNone/>
          </a:pPr>
          <a:r>
            <a:rPr lang="en-US" sz="3300" kern="1200" dirty="0"/>
            <a:t>D</a:t>
          </a:r>
        </a:p>
      </dsp:txBody>
      <dsp:txXfrm>
        <a:off x="35753" y="3333248"/>
        <a:ext cx="640265" cy="6402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ECF0C-23CD-4D47-A029-7952B51F82B3}">
      <dsp:nvSpPr>
        <dsp:cNvPr id="0" name=""/>
        <dsp:cNvSpPr/>
      </dsp:nvSpPr>
      <dsp:spPr>
        <a:xfrm>
          <a:off x="1090233" y="1921411"/>
          <a:ext cx="934486" cy="9344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kern="1200" dirty="0"/>
            <a:t>A</a:t>
          </a:r>
        </a:p>
      </dsp:txBody>
      <dsp:txXfrm>
        <a:off x="1135851" y="1967029"/>
        <a:ext cx="843250" cy="843250"/>
      </dsp:txXfrm>
    </dsp:sp>
    <dsp:sp modelId="{90DBA3FC-D2C1-480D-B3E7-3F36F866AFC1}">
      <dsp:nvSpPr>
        <dsp:cNvPr id="0" name=""/>
        <dsp:cNvSpPr/>
      </dsp:nvSpPr>
      <dsp:spPr>
        <a:xfrm rot="18766458">
          <a:off x="1932060" y="1789425"/>
          <a:ext cx="359619" cy="0"/>
        </a:xfrm>
        <a:custGeom>
          <a:avLst/>
          <a:gdLst/>
          <a:ahLst/>
          <a:cxnLst/>
          <a:rect l="0" t="0" r="0" b="0"/>
          <a:pathLst>
            <a:path>
              <a:moveTo>
                <a:pt x="0" y="0"/>
              </a:moveTo>
              <a:lnTo>
                <a:pt x="359619" y="0"/>
              </a:lnTo>
            </a:path>
          </a:pathLst>
        </a:custGeom>
        <a:noFill/>
        <a:ln w="19050" cap="flat" cmpd="sng" algn="ctr">
          <a:solidFill>
            <a:schemeClr val="accent6"/>
          </a:solidFill>
          <a:prstDash val="solid"/>
          <a:miter lim="800000"/>
        </a:ln>
        <a:effectLst/>
      </dsp:spPr>
      <dsp:style>
        <a:lnRef idx="3">
          <a:schemeClr val="accent6"/>
        </a:lnRef>
        <a:fillRef idx="0">
          <a:schemeClr val="accent6"/>
        </a:fillRef>
        <a:effectRef idx="2">
          <a:schemeClr val="accent6"/>
        </a:effectRef>
        <a:fontRef idx="minor">
          <a:schemeClr val="tx1"/>
        </a:fontRef>
      </dsp:style>
    </dsp:sp>
    <dsp:sp modelId="{75F44CB5-CA17-43A7-ADFE-BD051BDBBB02}">
      <dsp:nvSpPr>
        <dsp:cNvPr id="0" name=""/>
        <dsp:cNvSpPr/>
      </dsp:nvSpPr>
      <dsp:spPr>
        <a:xfrm>
          <a:off x="2210558" y="1031332"/>
          <a:ext cx="626105" cy="626105"/>
        </a:xfrm>
        <a:prstGeom prst="roundRect">
          <a:avLst/>
        </a:prstGeom>
        <a:solidFill>
          <a:srgbClr val="7030A0"/>
        </a:solidFill>
        <a:ln w="12700" cap="flat" cmpd="sng" algn="ctr">
          <a:solidFill>
            <a:schemeClr val="tx1"/>
          </a:solidFill>
          <a:prstDash val="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marL="0" lvl="0" indent="0" algn="ctr" defTabSz="1289050">
            <a:lnSpc>
              <a:spcPct val="90000"/>
            </a:lnSpc>
            <a:spcBef>
              <a:spcPct val="0"/>
            </a:spcBef>
            <a:spcAft>
              <a:spcPct val="35000"/>
            </a:spcAft>
            <a:buNone/>
          </a:pPr>
          <a:r>
            <a:rPr lang="en-US" sz="2900" kern="1200" dirty="0"/>
            <a:t>B</a:t>
          </a:r>
        </a:p>
      </dsp:txBody>
      <dsp:txXfrm>
        <a:off x="2241122" y="1061896"/>
        <a:ext cx="564977" cy="564977"/>
      </dsp:txXfrm>
    </dsp:sp>
    <dsp:sp modelId="{B0BE2F79-9E54-4CB3-A2C7-8E15BD1AC796}">
      <dsp:nvSpPr>
        <dsp:cNvPr id="0" name=""/>
        <dsp:cNvSpPr/>
      </dsp:nvSpPr>
      <dsp:spPr>
        <a:xfrm rot="3066012">
          <a:off x="1856056" y="3019971"/>
          <a:ext cx="421650" cy="0"/>
        </a:xfrm>
        <a:custGeom>
          <a:avLst/>
          <a:gdLst/>
          <a:ahLst/>
          <a:cxnLst/>
          <a:rect l="0" t="0" r="0" b="0"/>
          <a:pathLst>
            <a:path>
              <a:moveTo>
                <a:pt x="0" y="0"/>
              </a:moveTo>
              <a:lnTo>
                <a:pt x="421650" y="0"/>
              </a:lnTo>
            </a:path>
          </a:pathLst>
        </a:custGeom>
        <a:noFill/>
        <a:ln w="19050" cap="flat" cmpd="sng" algn="ctr">
          <a:solidFill>
            <a:schemeClr val="accent6"/>
          </a:solidFill>
          <a:prstDash val="solid"/>
          <a:miter lim="800000"/>
        </a:ln>
        <a:effectLst/>
      </dsp:spPr>
      <dsp:style>
        <a:lnRef idx="3">
          <a:schemeClr val="accent6"/>
        </a:lnRef>
        <a:fillRef idx="0">
          <a:schemeClr val="accent6"/>
        </a:fillRef>
        <a:effectRef idx="2">
          <a:schemeClr val="accent6"/>
        </a:effectRef>
        <a:fontRef idx="minor">
          <a:schemeClr val="tx1"/>
        </a:fontRef>
      </dsp:style>
    </dsp:sp>
    <dsp:sp modelId="{F301F018-7BD0-40EA-9699-D557C1EBAB04}">
      <dsp:nvSpPr>
        <dsp:cNvPr id="0" name=""/>
        <dsp:cNvSpPr/>
      </dsp:nvSpPr>
      <dsp:spPr>
        <a:xfrm>
          <a:off x="2138818" y="3184045"/>
          <a:ext cx="626105" cy="626105"/>
        </a:xfrm>
        <a:prstGeom prst="roundRect">
          <a:avLst/>
        </a:prstGeom>
        <a:solidFill>
          <a:srgbClr val="7030A0"/>
        </a:solidFill>
        <a:ln w="12700" cap="flat" cmpd="sng" algn="ctr">
          <a:solidFill>
            <a:schemeClr val="tx1"/>
          </a:solidFill>
          <a:prstDash val="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marL="0" lvl="0" indent="0" algn="ctr" defTabSz="1289050">
            <a:lnSpc>
              <a:spcPct val="90000"/>
            </a:lnSpc>
            <a:spcBef>
              <a:spcPct val="0"/>
            </a:spcBef>
            <a:spcAft>
              <a:spcPct val="35000"/>
            </a:spcAft>
            <a:buNone/>
          </a:pPr>
          <a:r>
            <a:rPr lang="en-US" sz="2900" kern="1200" dirty="0"/>
            <a:t>C</a:t>
          </a:r>
        </a:p>
      </dsp:txBody>
      <dsp:txXfrm>
        <a:off x="2169382" y="3214609"/>
        <a:ext cx="564977" cy="5649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ECF0C-23CD-4D47-A029-7952B51F82B3}">
      <dsp:nvSpPr>
        <dsp:cNvPr id="0" name=""/>
        <dsp:cNvSpPr/>
      </dsp:nvSpPr>
      <dsp:spPr>
        <a:xfrm>
          <a:off x="1090233" y="1921411"/>
          <a:ext cx="934486" cy="9344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kern="1200" dirty="0"/>
            <a:t>A</a:t>
          </a:r>
        </a:p>
      </dsp:txBody>
      <dsp:txXfrm>
        <a:off x="1135851" y="1967029"/>
        <a:ext cx="843250" cy="843250"/>
      </dsp:txXfrm>
    </dsp:sp>
    <dsp:sp modelId="{90DBA3FC-D2C1-480D-B3E7-3F36F866AFC1}">
      <dsp:nvSpPr>
        <dsp:cNvPr id="0" name=""/>
        <dsp:cNvSpPr/>
      </dsp:nvSpPr>
      <dsp:spPr>
        <a:xfrm rot="18766458">
          <a:off x="1932060" y="1789425"/>
          <a:ext cx="359619" cy="0"/>
        </a:xfrm>
        <a:custGeom>
          <a:avLst/>
          <a:gdLst/>
          <a:ahLst/>
          <a:cxnLst/>
          <a:rect l="0" t="0" r="0" b="0"/>
          <a:pathLst>
            <a:path>
              <a:moveTo>
                <a:pt x="0" y="0"/>
              </a:moveTo>
              <a:lnTo>
                <a:pt x="359619" y="0"/>
              </a:lnTo>
            </a:path>
          </a:pathLst>
        </a:custGeom>
        <a:noFill/>
        <a:ln w="19050" cap="flat" cmpd="sng" algn="ctr">
          <a:solidFill>
            <a:schemeClr val="accent6"/>
          </a:solidFill>
          <a:prstDash val="solid"/>
          <a:miter lim="800000"/>
        </a:ln>
        <a:effectLst/>
      </dsp:spPr>
      <dsp:style>
        <a:lnRef idx="3">
          <a:schemeClr val="accent6"/>
        </a:lnRef>
        <a:fillRef idx="0">
          <a:schemeClr val="accent6"/>
        </a:fillRef>
        <a:effectRef idx="2">
          <a:schemeClr val="accent6"/>
        </a:effectRef>
        <a:fontRef idx="minor">
          <a:schemeClr val="tx1"/>
        </a:fontRef>
      </dsp:style>
    </dsp:sp>
    <dsp:sp modelId="{75F44CB5-CA17-43A7-ADFE-BD051BDBBB02}">
      <dsp:nvSpPr>
        <dsp:cNvPr id="0" name=""/>
        <dsp:cNvSpPr/>
      </dsp:nvSpPr>
      <dsp:spPr>
        <a:xfrm>
          <a:off x="2210558" y="1031332"/>
          <a:ext cx="626105" cy="626105"/>
        </a:xfrm>
        <a:prstGeom prst="roundRect">
          <a:avLst/>
        </a:prstGeom>
        <a:solidFill>
          <a:srgbClr val="7030A0"/>
        </a:solidFill>
        <a:ln w="12700" cap="flat" cmpd="sng" algn="ctr">
          <a:solidFill>
            <a:schemeClr val="tx1"/>
          </a:solidFill>
          <a:prstDash val="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marL="0" lvl="0" indent="0" algn="ctr" defTabSz="1289050">
            <a:lnSpc>
              <a:spcPct val="90000"/>
            </a:lnSpc>
            <a:spcBef>
              <a:spcPct val="0"/>
            </a:spcBef>
            <a:spcAft>
              <a:spcPct val="35000"/>
            </a:spcAft>
            <a:buNone/>
          </a:pPr>
          <a:r>
            <a:rPr lang="en-US" sz="2900" kern="1200" dirty="0"/>
            <a:t>B</a:t>
          </a:r>
        </a:p>
      </dsp:txBody>
      <dsp:txXfrm>
        <a:off x="2241122" y="1061896"/>
        <a:ext cx="564977" cy="564977"/>
      </dsp:txXfrm>
    </dsp:sp>
    <dsp:sp modelId="{B0BE2F79-9E54-4CB3-A2C7-8E15BD1AC796}">
      <dsp:nvSpPr>
        <dsp:cNvPr id="0" name=""/>
        <dsp:cNvSpPr/>
      </dsp:nvSpPr>
      <dsp:spPr>
        <a:xfrm rot="3066012">
          <a:off x="1856056" y="3019971"/>
          <a:ext cx="421650" cy="0"/>
        </a:xfrm>
        <a:custGeom>
          <a:avLst/>
          <a:gdLst/>
          <a:ahLst/>
          <a:cxnLst/>
          <a:rect l="0" t="0" r="0" b="0"/>
          <a:pathLst>
            <a:path>
              <a:moveTo>
                <a:pt x="0" y="0"/>
              </a:moveTo>
              <a:lnTo>
                <a:pt x="421650" y="0"/>
              </a:lnTo>
            </a:path>
          </a:pathLst>
        </a:custGeom>
        <a:noFill/>
        <a:ln w="19050" cap="flat" cmpd="sng" algn="ctr">
          <a:solidFill>
            <a:schemeClr val="accent6"/>
          </a:solidFill>
          <a:prstDash val="solid"/>
          <a:miter lim="800000"/>
        </a:ln>
        <a:effectLst/>
      </dsp:spPr>
      <dsp:style>
        <a:lnRef idx="3">
          <a:schemeClr val="accent6"/>
        </a:lnRef>
        <a:fillRef idx="0">
          <a:schemeClr val="accent6"/>
        </a:fillRef>
        <a:effectRef idx="2">
          <a:schemeClr val="accent6"/>
        </a:effectRef>
        <a:fontRef idx="minor">
          <a:schemeClr val="tx1"/>
        </a:fontRef>
      </dsp:style>
    </dsp:sp>
    <dsp:sp modelId="{F301F018-7BD0-40EA-9699-D557C1EBAB04}">
      <dsp:nvSpPr>
        <dsp:cNvPr id="0" name=""/>
        <dsp:cNvSpPr/>
      </dsp:nvSpPr>
      <dsp:spPr>
        <a:xfrm>
          <a:off x="2138818" y="3184045"/>
          <a:ext cx="626105" cy="626105"/>
        </a:xfrm>
        <a:prstGeom prst="roundRect">
          <a:avLst/>
        </a:prstGeom>
        <a:solidFill>
          <a:srgbClr val="7030A0"/>
        </a:solidFill>
        <a:ln w="12700" cap="flat" cmpd="sng" algn="ctr">
          <a:solidFill>
            <a:schemeClr val="tx1"/>
          </a:solidFill>
          <a:prstDash val="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marL="0" lvl="0" indent="0" algn="ctr" defTabSz="1289050">
            <a:lnSpc>
              <a:spcPct val="90000"/>
            </a:lnSpc>
            <a:spcBef>
              <a:spcPct val="0"/>
            </a:spcBef>
            <a:spcAft>
              <a:spcPct val="35000"/>
            </a:spcAft>
            <a:buNone/>
          </a:pPr>
          <a:r>
            <a:rPr lang="en-US" sz="2900" kern="1200" dirty="0"/>
            <a:t>C</a:t>
          </a:r>
        </a:p>
      </dsp:txBody>
      <dsp:txXfrm>
        <a:off x="2169382" y="3214609"/>
        <a:ext cx="564977" cy="5649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ECF0C-23CD-4D47-A029-7952B51F82B3}">
      <dsp:nvSpPr>
        <dsp:cNvPr id="0" name=""/>
        <dsp:cNvSpPr/>
      </dsp:nvSpPr>
      <dsp:spPr>
        <a:xfrm>
          <a:off x="1090233" y="1921411"/>
          <a:ext cx="934486" cy="9344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kern="1200" dirty="0"/>
            <a:t>A</a:t>
          </a:r>
        </a:p>
      </dsp:txBody>
      <dsp:txXfrm>
        <a:off x="1135851" y="1967029"/>
        <a:ext cx="843250" cy="843250"/>
      </dsp:txXfrm>
    </dsp:sp>
    <dsp:sp modelId="{90DBA3FC-D2C1-480D-B3E7-3F36F866AFC1}">
      <dsp:nvSpPr>
        <dsp:cNvPr id="0" name=""/>
        <dsp:cNvSpPr/>
      </dsp:nvSpPr>
      <dsp:spPr>
        <a:xfrm rot="18766458">
          <a:off x="1932060" y="1789425"/>
          <a:ext cx="359619" cy="0"/>
        </a:xfrm>
        <a:custGeom>
          <a:avLst/>
          <a:gdLst/>
          <a:ahLst/>
          <a:cxnLst/>
          <a:rect l="0" t="0" r="0" b="0"/>
          <a:pathLst>
            <a:path>
              <a:moveTo>
                <a:pt x="0" y="0"/>
              </a:moveTo>
              <a:lnTo>
                <a:pt x="359619" y="0"/>
              </a:lnTo>
            </a:path>
          </a:pathLst>
        </a:custGeom>
        <a:noFill/>
        <a:ln w="19050" cap="flat" cmpd="sng" algn="ctr">
          <a:solidFill>
            <a:schemeClr val="accent6"/>
          </a:solidFill>
          <a:prstDash val="solid"/>
          <a:miter lim="800000"/>
        </a:ln>
        <a:effectLst/>
      </dsp:spPr>
      <dsp:style>
        <a:lnRef idx="3">
          <a:schemeClr val="accent6"/>
        </a:lnRef>
        <a:fillRef idx="0">
          <a:schemeClr val="accent6"/>
        </a:fillRef>
        <a:effectRef idx="2">
          <a:schemeClr val="accent6"/>
        </a:effectRef>
        <a:fontRef idx="minor">
          <a:schemeClr val="tx1"/>
        </a:fontRef>
      </dsp:style>
    </dsp:sp>
    <dsp:sp modelId="{75F44CB5-CA17-43A7-ADFE-BD051BDBBB02}">
      <dsp:nvSpPr>
        <dsp:cNvPr id="0" name=""/>
        <dsp:cNvSpPr/>
      </dsp:nvSpPr>
      <dsp:spPr>
        <a:xfrm>
          <a:off x="2210558" y="1031332"/>
          <a:ext cx="626105" cy="626105"/>
        </a:xfrm>
        <a:prstGeom prst="roundRect">
          <a:avLst/>
        </a:prstGeom>
        <a:solidFill>
          <a:srgbClr val="7030A0"/>
        </a:solidFill>
        <a:ln w="12700" cap="flat" cmpd="sng" algn="ctr">
          <a:solidFill>
            <a:schemeClr val="tx1"/>
          </a:solidFill>
          <a:prstDash val="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marL="0" lvl="0" indent="0" algn="ctr" defTabSz="1289050">
            <a:lnSpc>
              <a:spcPct val="90000"/>
            </a:lnSpc>
            <a:spcBef>
              <a:spcPct val="0"/>
            </a:spcBef>
            <a:spcAft>
              <a:spcPct val="35000"/>
            </a:spcAft>
            <a:buNone/>
          </a:pPr>
          <a:r>
            <a:rPr lang="en-US" sz="2900" kern="1200" dirty="0"/>
            <a:t>B</a:t>
          </a:r>
        </a:p>
      </dsp:txBody>
      <dsp:txXfrm>
        <a:off x="2241122" y="1061896"/>
        <a:ext cx="564977" cy="564977"/>
      </dsp:txXfrm>
    </dsp:sp>
    <dsp:sp modelId="{B0BE2F79-9E54-4CB3-A2C7-8E15BD1AC796}">
      <dsp:nvSpPr>
        <dsp:cNvPr id="0" name=""/>
        <dsp:cNvSpPr/>
      </dsp:nvSpPr>
      <dsp:spPr>
        <a:xfrm rot="3066012">
          <a:off x="1856056" y="3019971"/>
          <a:ext cx="421650" cy="0"/>
        </a:xfrm>
        <a:custGeom>
          <a:avLst/>
          <a:gdLst/>
          <a:ahLst/>
          <a:cxnLst/>
          <a:rect l="0" t="0" r="0" b="0"/>
          <a:pathLst>
            <a:path>
              <a:moveTo>
                <a:pt x="0" y="0"/>
              </a:moveTo>
              <a:lnTo>
                <a:pt x="421650" y="0"/>
              </a:lnTo>
            </a:path>
          </a:pathLst>
        </a:custGeom>
        <a:noFill/>
        <a:ln w="19050" cap="flat" cmpd="sng" algn="ctr">
          <a:solidFill>
            <a:schemeClr val="accent6"/>
          </a:solidFill>
          <a:prstDash val="solid"/>
          <a:miter lim="800000"/>
        </a:ln>
        <a:effectLst/>
      </dsp:spPr>
      <dsp:style>
        <a:lnRef idx="3">
          <a:schemeClr val="accent6"/>
        </a:lnRef>
        <a:fillRef idx="0">
          <a:schemeClr val="accent6"/>
        </a:fillRef>
        <a:effectRef idx="2">
          <a:schemeClr val="accent6"/>
        </a:effectRef>
        <a:fontRef idx="minor">
          <a:schemeClr val="tx1"/>
        </a:fontRef>
      </dsp:style>
    </dsp:sp>
    <dsp:sp modelId="{F301F018-7BD0-40EA-9699-D557C1EBAB04}">
      <dsp:nvSpPr>
        <dsp:cNvPr id="0" name=""/>
        <dsp:cNvSpPr/>
      </dsp:nvSpPr>
      <dsp:spPr>
        <a:xfrm>
          <a:off x="2138818" y="3184045"/>
          <a:ext cx="626105" cy="626105"/>
        </a:xfrm>
        <a:prstGeom prst="roundRect">
          <a:avLst/>
        </a:prstGeom>
        <a:solidFill>
          <a:srgbClr val="7030A0"/>
        </a:solidFill>
        <a:ln w="12700" cap="flat" cmpd="sng" algn="ctr">
          <a:solidFill>
            <a:schemeClr val="tx1"/>
          </a:solidFill>
          <a:prstDash val="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marL="0" lvl="0" indent="0" algn="ctr" defTabSz="1289050">
            <a:lnSpc>
              <a:spcPct val="90000"/>
            </a:lnSpc>
            <a:spcBef>
              <a:spcPct val="0"/>
            </a:spcBef>
            <a:spcAft>
              <a:spcPct val="35000"/>
            </a:spcAft>
            <a:buNone/>
          </a:pPr>
          <a:r>
            <a:rPr lang="en-US" sz="2900" kern="1200" dirty="0"/>
            <a:t>C</a:t>
          </a:r>
        </a:p>
      </dsp:txBody>
      <dsp:txXfrm>
        <a:off x="2169382" y="3214609"/>
        <a:ext cx="564977" cy="564977"/>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E48231-9B25-40A8-9DAF-4A043CF179DC}"/>
              </a:ext>
            </a:extLst>
          </p:cNvPr>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r>
              <a:rPr lang="en-US"/>
              <a:t>DETI/AMS</a:t>
            </a:r>
          </a:p>
        </p:txBody>
      </p:sp>
      <p:sp>
        <p:nvSpPr>
          <p:cNvPr id="3" name="Date Placeholder 2">
            <a:extLst>
              <a:ext uri="{FF2B5EF4-FFF2-40B4-BE49-F238E27FC236}">
                <a16:creationId xmlns:a16="http://schemas.microsoft.com/office/drawing/2014/main" id="{4E0F9F27-270D-440F-B2F5-06C179336431}"/>
              </a:ext>
            </a:extLst>
          </p:cNvPr>
          <p:cNvSpPr>
            <a:spLocks noGrp="1"/>
          </p:cNvSpPr>
          <p:nvPr>
            <p:ph type="dt" sz="quarter" idx="1"/>
          </p:nvPr>
        </p:nvSpPr>
        <p:spPr>
          <a:xfrm>
            <a:off x="4022725" y="0"/>
            <a:ext cx="3078163" cy="512763"/>
          </a:xfrm>
          <a:prstGeom prst="rect">
            <a:avLst/>
          </a:prstGeom>
        </p:spPr>
        <p:txBody>
          <a:bodyPr vert="horz" lIns="91440" tIns="45720" rIns="91440" bIns="45720" rtlCol="0"/>
          <a:lstStyle>
            <a:lvl1pPr algn="r">
              <a:defRPr sz="1200"/>
            </a:lvl1pPr>
          </a:lstStyle>
          <a:p>
            <a:fld id="{C5F83FA4-1DC8-40F5-B3DE-87BC842C3C3C}" type="datetime1">
              <a:rPr lang="pt-PT" smtClean="0"/>
              <a:t>2025-09-24</a:t>
            </a:fld>
            <a:endParaRPr lang="en-US"/>
          </a:p>
        </p:txBody>
      </p:sp>
      <p:sp>
        <p:nvSpPr>
          <p:cNvPr id="4" name="Footer Placeholder 3">
            <a:extLst>
              <a:ext uri="{FF2B5EF4-FFF2-40B4-BE49-F238E27FC236}">
                <a16:creationId xmlns:a16="http://schemas.microsoft.com/office/drawing/2014/main" id="{F6B6E2A6-A4D3-46D3-A67A-7ABD37A48C3E}"/>
              </a:ext>
            </a:extLst>
          </p:cNvPr>
          <p:cNvSpPr>
            <a:spLocks noGrp="1"/>
          </p:cNvSpPr>
          <p:nvPr>
            <p:ph type="ftr" sz="quarter" idx="2"/>
          </p:nvPr>
        </p:nvSpPr>
        <p:spPr>
          <a:xfrm>
            <a:off x="0" y="9720263"/>
            <a:ext cx="3078163" cy="512762"/>
          </a:xfrm>
          <a:prstGeom prst="rect">
            <a:avLst/>
          </a:prstGeom>
        </p:spPr>
        <p:txBody>
          <a:bodyPr vert="horz" lIns="91440" tIns="45720" rIns="91440" bIns="45720" rtlCol="0" anchor="b"/>
          <a:lstStyle>
            <a:lvl1pPr algn="l">
              <a:defRPr sz="1200"/>
            </a:lvl1pPr>
          </a:lstStyle>
          <a:p>
            <a:r>
              <a:rPr lang="en-US"/>
              <a:t>I Oliveira (2018)</a:t>
            </a:r>
          </a:p>
        </p:txBody>
      </p:sp>
      <p:sp>
        <p:nvSpPr>
          <p:cNvPr id="5" name="Slide Number Placeholder 4">
            <a:extLst>
              <a:ext uri="{FF2B5EF4-FFF2-40B4-BE49-F238E27FC236}">
                <a16:creationId xmlns:a16="http://schemas.microsoft.com/office/drawing/2014/main" id="{A54934B2-36AB-4C8F-93F2-1E30D6A70D53}"/>
              </a:ext>
            </a:extLst>
          </p:cNvPr>
          <p:cNvSpPr>
            <a:spLocks noGrp="1"/>
          </p:cNvSpPr>
          <p:nvPr>
            <p:ph type="sldNum" sz="quarter" idx="3"/>
          </p:nvPr>
        </p:nvSpPr>
        <p:spPr>
          <a:xfrm>
            <a:off x="4022725" y="9720263"/>
            <a:ext cx="3078163" cy="512762"/>
          </a:xfrm>
          <a:prstGeom prst="rect">
            <a:avLst/>
          </a:prstGeom>
        </p:spPr>
        <p:txBody>
          <a:bodyPr vert="horz" lIns="91440" tIns="45720" rIns="91440" bIns="45720" rtlCol="0" anchor="b"/>
          <a:lstStyle>
            <a:lvl1pPr algn="r">
              <a:defRPr sz="1200"/>
            </a:lvl1pPr>
          </a:lstStyle>
          <a:p>
            <a:fld id="{AE9CF236-6B78-400E-965A-57D76FE4525F}" type="slidenum">
              <a:rPr lang="en-US" smtClean="0"/>
              <a:t>‹#›</a:t>
            </a:fld>
            <a:endParaRPr lang="en-US"/>
          </a:p>
        </p:txBody>
      </p:sp>
    </p:spTree>
    <p:extLst>
      <p:ext uri="{BB962C8B-B14F-4D97-AF65-F5344CB8AC3E}">
        <p14:creationId xmlns:p14="http://schemas.microsoft.com/office/powerpoint/2010/main" val="4256508757"/>
      </p:ext>
    </p:extLst>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22T22:19:17.293"/>
    </inkml:context>
    <inkml:brush xml:id="br0">
      <inkml:brushProperty name="width" value="0.1" units="cm"/>
      <inkml:brushProperty name="height" value="0.1" units="cm"/>
      <inkml:brushProperty name="color" value="#00A0D7"/>
      <inkml:brushProperty name="ignorePressure" value="1"/>
    </inkml:brush>
  </inkml:definitions>
  <inkml:trace contextRef="#ctx0" brushRef="#br0">0 285,'1'-1,"-1"0,0 0,1 0,-1 0,1 0,0 1,-1-1,1 0,0 0,0 0,-1 1,1-1,0 0,0 1,0-1,0 1,0-1,0 1,0-1,0 1,0 0,0-1,0 1,0 0,0 0,0 0,1 0,38-5,-34 5,456-7,-183 7,1400-72,-1383 56,200-21,-10-44,-456 74,-1 0,33-15,-33 7</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22T22:53:00.399"/>
    </inkml:context>
    <inkml:brush xml:id="br0">
      <inkml:brushProperty name="width" value="0.1" units="cm"/>
      <inkml:brushProperty name="height" value="0.1" units="cm"/>
      <inkml:brushProperty name="color" value="#00A0D7"/>
      <inkml:brushProperty name="ignorePressure" value="1"/>
    </inkml:brush>
  </inkml:definitions>
  <inkml:trace contextRef="#ctx0" brushRef="#br0">1 1,'1'0,"4"1,3 1,2 2,4-1,5 0,11-1,3 0,9-2,1 1,-1-1,5 0,-2 0,-5-1,-8 1,-7 0,-7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22T22:53:01.952"/>
    </inkml:context>
    <inkml:brush xml:id="br0">
      <inkml:brushProperty name="width" value="0.1" units="cm"/>
      <inkml:brushProperty name="height" value="0.1" units="cm"/>
      <inkml:brushProperty name="color" value="#00A0D7"/>
      <inkml:brushProperty name="ignorePressure" value="1"/>
    </inkml:brush>
  </inkml:definitions>
  <inkml:trace contextRef="#ctx0" brushRef="#br0">1 1,'353'0,"-344"0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22T22:53:04.426"/>
    </inkml:context>
    <inkml:brush xml:id="br0">
      <inkml:brushProperty name="width" value="0.1" units="cm"/>
      <inkml:brushProperty name="height" value="0.1" units="cm"/>
      <inkml:brushProperty name="color" value="#00A0D7"/>
      <inkml:brushProperty name="ignorePressure" value="1"/>
    </inkml:brush>
  </inkml:definitions>
  <inkml:trace contextRef="#ctx0" brushRef="#br0">74 77,'-2'0,"0"1,0-1,0 1,0 0,0-1,0 1,0 0,0 1,0-1,1 0,-1 0,0 1,1-1,-1 1,1 0,-1-1,1 1,0 0,0 0,0 0,0 0,0 0,0 0,-1 3,-16 60,15-52,-1 2,1 1,1-1,0 0,1 1,0-1,2 0,-1 1,5 21,-3-30,0 0,0-1,0 1,1-1,0 0,0 0,1 0,0 0,0-1,0 1,0-1,1 0,0 0,0-1,0 1,1-1,0 0,-1-1,1 1,13 4,-14-6,0 0,0 0,1 0,-1-1,0 0,1 0,-1 0,1-1,-1 0,1 0,-1 0,1-1,-1 1,1-1,-1-1,0 1,1-1,-1 0,0 0,0 0,0-1,-1 0,1 0,6-5,-5 2,0 0,-1-1,1 1,-2-1,1 0,-1-1,0 1,0-1,0 0,-1 0,-1 0,0 0,0 0,0 0,0-12,0-6,0 0,-3-1,0 1,-5-26,5 42,-2-1,1 1,-1-1,-1 1,0 0,0 1,-1-1,0 1,-1-1,0 2,-1-1,-10-11,13 17,1 0,-1 1,1 0,-1-1,1 2,-1-1,0 0,0 1,0-1,0 1,0 0,-1 1,1-1,0 1,0-1,0 1,-1 1,1-1,0 1,0-1,0 1,0 0,0 1,0-1,0 1,0-1,-4 4,2-2,1 0,0 0,-1 0,1 1,1 0,-1 0,1 1,-1-1,1 1,0 0,1 0,-1 0,1 0,0 1,1-1,-1 1,-2 11,4-13,0 0,1-1,-1 1,1 0,0 0,0 0,0-1,1 1,0 0,-1 0,1-1,1 1,-1 0,0-1,1 0,0 1,0-1,0 0,2 4,0-3,1 0,-1 0,1 0,0 0,0-1,1 0,-1 0,1 0,-1-1,12 4,9 0,1-1,-1-1,1-1,33-1,-49-1,17 0,-14 0,0 0,-1-1,24-4,-33 4,0-1,0 0,0-1,0 1,-1-1,1 0,0 0,-1 0,1 0,-1 0,1-1,-1 0,0 0,0 0,-1 0,4-4,7-7,-7 9</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22T22:53:05.926"/>
    </inkml:context>
    <inkml:brush xml:id="br0">
      <inkml:brushProperty name="width" value="0.1" units="cm"/>
      <inkml:brushProperty name="height" value="0.1" units="cm"/>
      <inkml:brushProperty name="color" value="#00A0D7"/>
      <inkml:brushProperty name="ignorePressure" value="1"/>
    </inkml:brush>
  </inkml:definitions>
  <inkml:trace contextRef="#ctx0" brushRef="#br0">661 25,'-12'-1,"0"0,1-1,-19-6,-20-2,38 9,0 0,-1 1,1 0,0 1,0 1,0 0,0 0,-21 8,6 2,1 0,-40 26,53-29,0 1,0 0,1 1,1 0,0 1,0 1,1 0,-12 19,-6 17,-23 56,33-66,1-2,1 0,3 2,-13 51,23-73,0 0,0 1,2-1,0 1,1-1,1 1,0-1,1 1,1-1,7 21,-8-33,0 1,0-1,1 1,0-1,0 0,1 0,0 0,-1 0,1-1,1 0,-1 1,1-2,8 7,-4-5,0 0,0-1,0 0,0-1,1 0,-1 0,18 2,0-3,1-1,-1-1,0-1,1-2,31-6,-26 2,47-15,-69 18,0 0,0-1,-1 0,0 0,0-1,0-1,-1 0,10-8,-6-1,-9 10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22T22:56:24.002"/>
    </inkml:context>
    <inkml:brush xml:id="br0">
      <inkml:brushProperty name="width" value="0.05" units="cm"/>
      <inkml:brushProperty name="height" value="0.05" units="cm"/>
      <inkml:brushProperty name="color" value="#FF0066"/>
      <inkml:brushProperty name="ignorePressure" value="1"/>
    </inkml:brush>
  </inkml:definitions>
  <inkml:trace contextRef="#ctx0" brushRef="#br0">0 51,'184'2,"195"-4,-205-19,4 1,172 17,-322 0,-6-1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22T22:56:26.252"/>
    </inkml:context>
    <inkml:brush xml:id="br0">
      <inkml:brushProperty name="width" value="0.05" units="cm"/>
      <inkml:brushProperty name="height" value="0.05" units="cm"/>
      <inkml:brushProperty name="color" value="#FF0066"/>
      <inkml:brushProperty name="ignorePressure" value="1"/>
    </inkml:brush>
  </inkml:definitions>
  <inkml:trace contextRef="#ctx0" brushRef="#br0">0 0,'1'2,"0"-1,0 0,0 0,0-1,0 1,0 0,0 0,0 0,0-1,0 1,1 0,-1-1,0 1,0-1,1 0,-1 1,0-1,1 0,-1 0,0 0,1 0,1 0,1 1,455 33,5-35,-171-2,6 3,-282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22T22:56:27.546"/>
    </inkml:context>
    <inkml:brush xml:id="br0">
      <inkml:brushProperty name="width" value="0.05" units="cm"/>
      <inkml:brushProperty name="height" value="0.05" units="cm"/>
      <inkml:brushProperty name="color" value="#FF0066"/>
      <inkml:brushProperty name="ignorePressure" value="1"/>
    </inkml:brush>
  </inkml:definitions>
  <inkml:trace contextRef="#ctx0" brushRef="#br0">0 0,'1432'0,"-1375"0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22T22:56:35.205"/>
    </inkml:context>
    <inkml:brush xml:id="br0">
      <inkml:brushProperty name="width" value="0.05" units="cm"/>
      <inkml:brushProperty name="height" value="0.05" units="cm"/>
      <inkml:brushProperty name="color" value="#FF0066"/>
      <inkml:brushProperty name="ignorePressure" value="1"/>
    </inkml:brush>
  </inkml:definitions>
  <inkml:trace contextRef="#ctx0" brushRef="#br0">0 105,'12'-1,"0"-1,0 0,0 0,12-5,25-4,69-1,198 5,-198 7,750 3,465-5,-491-36,-665 17,-152 18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22T22:56:53.482"/>
    </inkml:context>
    <inkml:brush xml:id="br0">
      <inkml:brushProperty name="width" value="0.05" units="cm"/>
      <inkml:brushProperty name="height" value="0.05" units="cm"/>
      <inkml:brushProperty name="color" value="#FF0066"/>
      <inkml:brushProperty name="ignorePressure" value="1"/>
    </inkml:brush>
  </inkml:definitions>
  <inkml:trace contextRef="#ctx0" brushRef="#br0">1 214,'6'-4,"0"1,0 1,1-1,-1 1,1 0,0 1,-1 0,1 0,0 0,0 1,0-1,10 3,2-3,709-4,-399 8,6216-3,-6150 17,1502-10,-1087-9,736 2,-1226-14,-177 6,223-23,136-3,-231 24,27-1,1177 12,-994-33,-54 1,-30 27,408-17,-458 3,-309 17</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22T22:56:55.387"/>
    </inkml:context>
    <inkml:brush xml:id="br0">
      <inkml:brushProperty name="width" value="0.05" units="cm"/>
      <inkml:brushProperty name="height" value="0.05" units="cm"/>
      <inkml:brushProperty name="color" value="#FF0066"/>
      <inkml:brushProperty name="ignorePressure" value="1"/>
    </inkml:brush>
  </inkml:definitions>
  <inkml:trace contextRef="#ctx0" brushRef="#br0">0 0,'4'0,"11"0,15 0,9 0,8 0,12 0,34 0,17 0,3 0,19 0,1 0,-4 0,-16 0,-25 0,-23 0,-22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22T22:19:20.100"/>
    </inkml:context>
    <inkml:brush xml:id="br0">
      <inkml:brushProperty name="width" value="0.1" units="cm"/>
      <inkml:brushProperty name="height" value="0.1" units="cm"/>
      <inkml:brushProperty name="color" value="#00A0D7"/>
      <inkml:brushProperty name="ignorePressure" value="1"/>
    </inkml:brush>
  </inkml:definitions>
  <inkml:trace contextRef="#ctx0" brushRef="#br0">929 22,'0'-1,"0"0,0 0,-1 1,1-1,0 0,-1 0,1 1,-1-1,1 0,-1 0,1 1,-1-1,0 1,1-1,-1 0,0 1,1-1,-1 1,0 0,0-1,0 1,1 0,-1-1,0 1,0 0,0 0,-1-1,-29-3,26 4,-15-1,1 1,-1 1,1 0,-1 2,1 0,0 1,0 1,0 1,0 1,1 0,-29 17,-44 16,-25 14,78-36,-61 21,-8 2,-47 16,154-57,-1 0,0 0,1 0,-1 1,1-1,-1 0,1 0,-1 1,1-1,-1 0,1 1,-1-1,1 1,-1-1,1 1,-1-1,1 1,0-1,-1 1,1-1,0 1,-1-1,1 1,0-1,0 1,0 0,0-1,-1 1,1-1,0 1,0 0,0-1,0 2,17 13,35 5,-49-19,83 25,-39-13,1 2,-2 1,0 3,-1 2,56 35,56 37,-25-16,-114-64,-6-2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22T22:57:37.808"/>
    </inkml:context>
    <inkml:brush xml:id="br0">
      <inkml:brushProperty name="width" value="0.1" units="cm"/>
      <inkml:brushProperty name="height" value="0.1" units="cm"/>
      <inkml:brushProperty name="color" value="#00A0D7"/>
      <inkml:brushProperty name="ignorePressure" value="1"/>
    </inkml:brush>
  </inkml:definitions>
  <inkml:trace contextRef="#ctx0" brushRef="#br0">0 4,'0'-2,"0"1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22T22:57:39.282"/>
    </inkml:context>
    <inkml:brush xml:id="br0">
      <inkml:brushProperty name="width" value="0.1" units="cm"/>
      <inkml:brushProperty name="height" value="0.1" units="cm"/>
      <inkml:brushProperty name="color" value="#00A0D7"/>
      <inkml:brushProperty name="ignorePressure" value="1"/>
    </inkml:brush>
  </inkml:definitions>
  <inkml:trace contextRef="#ctx0" brushRef="#br0">0 0,'0'0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22T22:57:41.503"/>
    </inkml:context>
    <inkml:brush xml:id="br0">
      <inkml:brushProperty name="width" value="0.1" units="cm"/>
      <inkml:brushProperty name="height" value="0.1" units="cm"/>
      <inkml:brushProperty name="color" value="#00A0D7"/>
      <inkml:brushProperty name="ignorePressure" value="1"/>
    </inkml:brush>
  </inkml:definitions>
  <inkml:trace contextRef="#ctx0" brushRef="#br0">53 0,'8'5,"1"0,-1 1,0 0,-1 0,1 0,-1 1,-1 0,1 0,-1 1,0 0,-1 0,0 0,0 1,-1 0,0 0,0 0,-1 0,3 15,-2-2,0 0,-2 0,0 0,-2 0,0 0,-2 0,-4 27,2-32,0 0,-2 0,1 0,-2-1,0 0,-19 31,-1-9,-43 50,56-66,11-15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23T14:30:41.081"/>
    </inkml:context>
    <inkml:brush xml:id="br0">
      <inkml:brushProperty name="width" value="0.1" units="cm"/>
      <inkml:brushProperty name="height" value="0.1" units="cm"/>
      <inkml:brushProperty name="color" value="#00A0D7"/>
      <inkml:brushProperty name="ignorePressure" value="1"/>
    </inkml:brush>
  </inkml:definitions>
  <inkml:trace contextRef="#ctx0" brushRef="#br0">5040 4816,'25'-15,"49"-21,-49 25,-1-1,36-24,-26 9,-1-2,-1-1,-2-2,-1 0,-1-2,24-41,3-15,60-130,-48 73,75-244,-114 290,-4-1,-5-1,8-159,-32-486,-1 691,-2 0,-3 0,-2 1,-2 1,-3 0,-3 1,-2 2,-2 0,-2 1,-2 2,-3 0,-1 3,-71-76,-62-41,-265-200,338 295,-3 4,-172-85,122 83,-207-65,119 54,-157-48,275 94,-168-23,-644-38,781 80,-1296-50,1072 49,259 13,99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23T14:30:41.897"/>
    </inkml:context>
    <inkml:brush xml:id="br0">
      <inkml:brushProperty name="width" value="0.1" units="cm"/>
      <inkml:brushProperty name="height" value="0.1" units="cm"/>
      <inkml:brushProperty name="color" value="#00A0D7"/>
      <inkml:brushProperty name="ignorePressure" value="1"/>
    </inkml:brush>
  </inkml:definitions>
  <inkml:trace contextRef="#ctx0" brushRef="#br0">0 1,'7'7,"4"4,5 5,4 4,1-1,2 3,5 2,3 3,-2 1,-1-4,-1 0,-2-3,-4-5,-6-4</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23T14:30:42.945"/>
    </inkml:context>
    <inkml:brush xml:id="br0">
      <inkml:brushProperty name="width" value="0.1" units="cm"/>
      <inkml:brushProperty name="height" value="0.1" units="cm"/>
      <inkml:brushProperty name="color" value="#00A0D7"/>
      <inkml:brushProperty name="ignorePressure" value="1"/>
    </inkml:brush>
  </inkml:definitions>
  <inkml:trace contextRef="#ctx0" brushRef="#br0">0 258,'1'-4,"0"1,0-1,1 0,-1 0,1 1,0-1,0 1,0-1,0 1,1 0,-1 0,1 0,0 0,0 0,0 1,5-4,57-36,-25 23,2 3,74-20,-32 11,-76 23,18-7,0 0,47-24,-60 26</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23T14:30:48.025"/>
    </inkml:context>
    <inkml:brush xml:id="br0">
      <inkml:brushProperty name="width" value="0.1" units="cm"/>
      <inkml:brushProperty name="height" value="0.1" units="cm"/>
      <inkml:brushProperty name="color" value="#00A0D7"/>
      <inkml:brushProperty name="ignorePressure" value="1"/>
    </inkml:brush>
  </inkml:definitions>
  <inkml:trace contextRef="#ctx0" brushRef="#br0">50 3747,'1'-1,"-1"0,1-1,0 1,-1-1,1 1,0 0,0 0,0-1,0 1,0 0,0 0,0 0,0 0,0 0,1 0,-1 1,0-1,2-1,32-15,-25 12,371-175,310-172,-625 307,-2-3,-3-3,77-82,-107 99,-2-1,-1-1,45-79,47-131,-99 193,-3-1,-1 0,-4-2,-1 0,6-81,-9-289,-9 373,-4-9,-1-1,-4 1,-2 0,-3 1,-3 1,-32-80,6 40,-5 1,-108-163,132 228,-3 1,0 1,-2 1,-1 2,-2 1,-50-35,35 31,-2 3,-1 2,-1 2,-70-24,42 26,-2 4,-105-11,54 9,25 1,43 6,1 3,-1 2,-130 1,194 8,-1 0,1 0,0 0,-1 0,1 0,0 0,-1 0,1 0,0 0,-1 0,1 0,0 0,0 0,-1 0,1 0,0 0,-1 0,1 0,0 1,0-1,-1 0,1 0,0 0,0 1,-1-1,1 0,0 0,0 0,0 1,-1-1,1 0,0 1,0-1,0 0,0 0,0 1,0-1,0 0,-1 1,1-1,0 0,0 1,0-1,0 0,0 1,1-1,-1 0,0 0,0 1,0-1,0 0,0 1,0-1,0 0,0 0,1 1,-1-1,0 0,0 0,0 1,1-1,16 18,-14-15,199 173,-115-102,-79-68</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23T14:30:49.198"/>
    </inkml:context>
    <inkml:brush xml:id="br0">
      <inkml:brushProperty name="width" value="0.1" units="cm"/>
      <inkml:brushProperty name="height" value="0.1" units="cm"/>
      <inkml:brushProperty name="color" value="#00A0D7"/>
      <inkml:brushProperty name="ignorePressure" value="1"/>
    </inkml:brush>
  </inkml:definitions>
  <inkml:trace contextRef="#ctx0" brushRef="#br0">0 186,'48'-20,"83"-24,-37 14,122-41,-159 52,-48 18</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23T14:30:56.645"/>
    </inkml:context>
    <inkml:brush xml:id="br0">
      <inkml:brushProperty name="width" value="0.1" units="cm"/>
      <inkml:brushProperty name="height" value="0.1" units="cm"/>
      <inkml:brushProperty name="color" value="#00A0D7"/>
      <inkml:brushProperty name="ignorePressure" value="1"/>
    </inkml:brush>
  </inkml:definitions>
  <inkml:trace contextRef="#ctx0" brushRef="#br0">32 1,'-5'0,"-1"4,-4 7,-1 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23T14:32:12.201"/>
    </inkml:context>
    <inkml:brush xml:id="br0">
      <inkml:brushProperty name="width" value="0.1" units="cm"/>
      <inkml:brushProperty name="height" value="0.1" units="cm"/>
      <inkml:brushProperty name="color" value="#00A0D7"/>
      <inkml:brushProperty name="ignorePressure" value="1"/>
    </inkml:brush>
  </inkml:definitions>
  <inkml:trace contextRef="#ctx0" brushRef="#br0">401 1,'2'0,"-1"1,1-1,0 1,0-1,-1 1,1 0,0 0,-1 0,1 0,-1 0,1 0,-1 1,1-1,-1 0,0 1,0-1,0 1,0-1,0 1,0 0,0-1,0 1,-1 0,1 0,0 2,13 54,-13-49,10 81,-4 0,-7 160,-3-92,0-131,0 1,-2-1,-1-1,-2 1,0-1,-22 47,12-29,-14 49,15-25,3 0,3 0,3 1,0 86,8-143,8 294,-2-225,30 142,-17-147,3-2,57 133,-58-165,2 0,1-1,2-2,2 0,63 66,-86-100,-2-2,1 0,-1 0,0 0,0 1,-1-1,1 1,2 5,-5-8,0 0,0 0,1 1,-1-1,0 0,0 0,-1 0,1 0,0 0,0 0,0 0,-1 0,1 0,-1-1,1 1,0 0,-1 0,0 0,1 0,-1 0,1-1,-1 1,0 0,0 0,1-1,-1 1,0-1,0 1,0-1,0 1,0-1,0 1,0-1,0 0,0 1,0-1,0 0,-1 0,-6 4,0-1,0 1,0 1,1 0,-1 0,1 0,0 1,1 0,-1 0,1 1,1 0,-1 0,1 0,0 1,1-1,-5 10,0 7,0 0,2 1,0 0,-4 35,-13 71,9-61,3 0,-3 97,19 101,-10 209,-6-363,-44 188,54-292,-1 0,0-1,0 1,-1-1,0 0,-1 0,0 0,0-1,-1 1,0-1,0-1,-1 1,0-1,0 0,-1-1,0 0,0 0,0 0,-1-1,0-1,0 1,-12 3,-181 70,182-72,2-1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22T22:19:33.897"/>
    </inkml:context>
    <inkml:brush xml:id="br0">
      <inkml:brushProperty name="width" value="0.1" units="cm"/>
      <inkml:brushProperty name="height" value="0.1" units="cm"/>
      <inkml:brushProperty name="color" value="#00A0D7"/>
      <inkml:brushProperty name="ignorePressure" value="1"/>
    </inkml:brush>
  </inkml:definitions>
  <inkml:trace contextRef="#ctx0" brushRef="#br0">1 492,'4'0,"5"0,20-8,14-2,11-4,12-7,46-16,27-9,18-5,25-13,1-4,6-2,-23 11,-38 15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23T14:32:19.563"/>
    </inkml:context>
    <inkml:brush xml:id="br0">
      <inkml:brushProperty name="width" value="0.1" units="cm"/>
      <inkml:brushProperty name="height" value="0.1" units="cm"/>
      <inkml:brushProperty name="color" value="#00A0D7"/>
      <inkml:brushProperty name="ignorePressure" value="1"/>
    </inkml:brush>
  </inkml:definitions>
  <inkml:trace contextRef="#ctx0" brushRef="#br0">1 0,'1'6,"1"0,1 0,-1-1,1 0,0 1,0-1,1 0,0 0,-1-1,7 7,6 8,-8-6,-1 0,0 0,0 1,-2 0,0 1,0-1,-1 1,-1-1,2 29,-2 10,-7 79,0-35,2-39,1-31,0 0,6 53,-4-75,0-1,1 0,-1 1,1-1,-1 0,1 0,0 0,1 0,-1 0,1 0,0-1,0 1,0-1,0 0,0 0,1 0,0 0,-1-1,1 1,0-1,0 0,0 0,6 1,7 3,1-2,0 0,0-2,26 2,-11-1,-34-1,0 1,0-1,0 0,0 1,0-1,0 0,0 0,-1 0,1 0,-1 0,0 0,1 0,-1 0,0-1,-3 3,-18 24,18-18,1 1,-1 0,2 0,-1 1,2-1,-1 1,2-1,-1 14,4 100,1-52,-2-43,0-18,-1 1,0 0,-1 0,0-1,-5 20,4-28,1 0,-1-1,1 1,-1-1,0 1,0-1,-1 0,1 0,-1 0,1 0,-1 0,0 0,0-1,0 0,0 1,-1-1,1 0,-1-1,1 1,-1-1,0 1,-6 0,-69 9,23-5,35-2</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23T14:32:22.814"/>
    </inkml:context>
    <inkml:brush xml:id="br0">
      <inkml:brushProperty name="width" value="0.1" units="cm"/>
      <inkml:brushProperty name="height" value="0.1" units="cm"/>
      <inkml:brushProperty name="color" value="#00A0D7"/>
      <inkml:brushProperty name="ignorePressure" value="1"/>
    </inkml:brush>
  </inkml:definitions>
  <inkml:trace contextRef="#ctx0" brushRef="#br0">433 0,'-54'1,"-86"11,117-9,1 2,-1 1,1 0,0 2,1 1,-27 14,44-21,-1 1,2 0,-1-1,0 1,0 1,1-1,0 0,-1 1,1 0,1 0,-1 0,1 0,-1 0,1 0,0 0,0 1,1-1,-2 7,3-8,-1 1,1 0,0 0,1 0,-1 0,0-1,1 1,0 0,0-1,0 1,0 0,1-1,0 1,-1-1,1 0,0 1,1-1,-1 0,0 0,1-1,0 1,0 0,3 2,11 7,1-1,0 0,0-2,1 0,0-1,0 0,25 4,144 25,-171-34,50 5,-43-6,0 1,45 11,-67-13,0-1,-1 1,1-1,-1 1,1-1,-1 1,1 0,-1 0,0 0,1 0,-1 0,0 0,1 0,-1 0,0 0,0 1,0-1,0 0,-1 1,1-1,0 1,0-1,-1 1,1-1,0 4,-1-2,0 1,0-1,-1 0,1 1,-1-1,0 0,0 0,0 0,0 1,0-1,-1 0,-2 3,-2 4,-1 0,-1 0,0 0,0-1,-1 0,-10 8,9-11,0 0,0 0,-1-1,1-1,-1 1,0-2,0 1,-1-2,1 1,-1-2,-23 2,20-3,-1-1,1 0,-1-1,1-1,0 0,0-1,0 0,-21-10,21 6</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23T14:32:23.473"/>
    </inkml:context>
    <inkml:brush xml:id="br0">
      <inkml:brushProperty name="width" value="0.1" units="cm"/>
      <inkml:brushProperty name="height" value="0.1" units="cm"/>
      <inkml:brushProperty name="color" value="#00A0D7"/>
      <inkml:brushProperty name="ignorePressure" value="1"/>
    </inkml:brush>
  </inkml:definitions>
  <inkml:trace contextRef="#ctx0" brushRef="#br0">0 0,'0'5,"0"19,0 21,0 15,0 39,2 15,1 14,0 2,-1-15,0-11,1-19,1-19,-1-21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23T14:32:24.670"/>
    </inkml:context>
    <inkml:brush xml:id="br0">
      <inkml:brushProperty name="width" value="0.1" units="cm"/>
      <inkml:brushProperty name="height" value="0.1" units="cm"/>
      <inkml:brushProperty name="color" value="#00A0D7"/>
      <inkml:brushProperty name="ignorePressure" value="1"/>
    </inkml:brush>
  </inkml:definitions>
  <inkml:trace contextRef="#ctx0" brushRef="#br0">1 66,'8'-7,"0"0,1 0,0 1,1 1,-1-1,1 2,0-1,0 1,1 1,12-3,-17 4,0 1,0 0,-1 0,1 1,0-1,0 2,0-1,0 0,0 1,0 0,-1 1,1-1,0 1,-1 0,1 0,-1 1,0 0,0 0,9 7,-9-6,-1 1,-1-1,1 1,-1 1,0-1,0 0,0 1,-1-1,0 1,0 0,0 0,-1 0,0 0,0 0,0 0,-1 0,0 7,0-4,-1 0,0 0,-1 0,0 1,0-2,-1 1,0 0,0 0,-1-1,-9 15,10-19,-1 0,0 0,0 0,0-1,-1 1,1-1,-1 0,0-1,0 1,0-1,0 0,0 0,-1 0,-9 1,0 1,6-1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23T14:32:25.478"/>
    </inkml:context>
    <inkml:brush xml:id="br0">
      <inkml:brushProperty name="width" value="0.1" units="cm"/>
      <inkml:brushProperty name="height" value="0.1" units="cm"/>
      <inkml:brushProperty name="color" value="#00A0D7"/>
      <inkml:brushProperty name="ignorePressure" value="1"/>
    </inkml:brush>
  </inkml:definitions>
  <inkml:trace contextRef="#ctx0" brushRef="#br0">1 1,'10'19,"-1"1,-1 0,-1 1,8 40,13 33,-27-91,0 0,1 0,-1 0,1-1,0 1,0 0,0-1,0 0,1 1,-1-1,0 0,1 0,0 0,-1-1,1 1,0-1,0 1,0-1,0 0,0 0,0 0,0 0,6 0,-2-1,-1 1,1-2,0 1,-1 0,1-1,-1-1,1 1,-1-1,0 0,11-5,-7 2</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23T14:32:26.116"/>
    </inkml:context>
    <inkml:brush xml:id="br0">
      <inkml:brushProperty name="width" value="0.1" units="cm"/>
      <inkml:brushProperty name="height" value="0.1" units="cm"/>
      <inkml:brushProperty name="color" value="#00A0D7"/>
      <inkml:brushProperty name="ignorePressure" value="1"/>
    </inkml:brush>
  </inkml:definitions>
  <inkml:trace contextRef="#ctx0" brushRef="#br0">325 1,'-283'866,"245"-706,34-150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23T14:32:29.636"/>
    </inkml:context>
    <inkml:brush xml:id="br0">
      <inkml:brushProperty name="width" value="0.1" units="cm"/>
      <inkml:brushProperty name="height" value="0.1" units="cm"/>
      <inkml:brushProperty name="color" value="#00A0D7"/>
      <inkml:brushProperty name="ignorePressure" value="1"/>
    </inkml:brush>
  </inkml:definitions>
  <inkml:trace contextRef="#ctx0" brushRef="#br0">194 7,'4'-1,"-9"-2,-15 0,9 7,1-1,-1 1,1 1,0 0,0 0,0 1,1 0,0 1,0 0,1 1,0-1,0 1,1 1,0 0,0 0,1 0,0 1,1 0,-5 11,9-18,1-1,0 1,0-1,0 1,0-1,0 1,0-1,1 1,-1-1,1 1,0-1,-1 0,1 1,0-1,0 0,1 0,-1 1,0-1,1 0,0 0,-1-1,1 1,0 0,0 0,0-1,0 1,2 0,10 7,0-1,0 0,20 7,-3-1,-24-10,0 0,0 0,-1 1,1 0,-1 0,0 1,-1 0,1 0,-1 0,6 10,-9-13,0 0,-1 0,0 0,0 0,0 0,0 0,0 1,0-1,-1 0,1 0,-1 1,0-1,0 0,-1 1,1-1,-1 0,1 1,-1-1,0 0,0 0,0 0,-1 0,1 0,-1 0,0 0,1 0,-5 3,1 1,-1 0,0-1,-1 0,1-1,-1 1,0-1,0 0,-1-1,0 0,1 0,-1-1,-14 5,6-5</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23T14:32:30.972"/>
    </inkml:context>
    <inkml:brush xml:id="br0">
      <inkml:brushProperty name="width" value="0.1" units="cm"/>
      <inkml:brushProperty name="height" value="0.1" units="cm"/>
      <inkml:brushProperty name="color" value="#00A0D7"/>
      <inkml:brushProperty name="ignorePressure" value="1"/>
    </inkml:brush>
  </inkml:definitions>
  <inkml:trace contextRef="#ctx0" brushRef="#br0">47 0,'1'1,"0"-1,1 1,-1 0,0-1,0 1,0 0,0 0,0-1,0 1,0 0,0 0,0 0,0 0,0 1,0-1,-1 0,1 0,0 0,-1 1,1-1,-1 0,0 0,1 1,-1-1,0 2,8 43,-7-39,3 29,-2 0,-2 1,-6 54,-25 112,2-27,24-139,-6 74,11-99,0-1,0 1,1-1,0 1,1-1,1 0,3 13,-3-20,0 1,0-1,0 1,1-1,-1 0,1 0,0-1,0 1,0-1,1 0,-1 0,1 0,0-1,0 1,0-1,0 0,0-1,0 1,0-1,10 1,1 1,0-1,0-1,-1-1,1 0,29-5,-38 4,-1 0,1 0,-1-1,1 0,-1 0,0 0,0-1,0 0,-1 0,1-1,-1 1,1-1,-1 0,0-1,-1 1,1-1,4-6,-3-1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23T14:32:31.527"/>
    </inkml:context>
    <inkml:brush xml:id="br0">
      <inkml:brushProperty name="width" value="0.1" units="cm"/>
      <inkml:brushProperty name="height" value="0.1" units="cm"/>
      <inkml:brushProperty name="color" value="#00A0D7"/>
      <inkml:brushProperty name="ignorePressure" value="1"/>
    </inkml:brush>
  </inkml:definitions>
  <inkml:trace contextRef="#ctx0" brushRef="#br0">1 69,'0'-2,"4"-1,5-2,6 0,11 0,4 0,3-1,1 2,1-1,-5-2,-4 0,-5 0,-6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23T14:32:57.432"/>
    </inkml:context>
    <inkml:brush xml:id="br0">
      <inkml:brushProperty name="width" value="0.1" units="cm"/>
      <inkml:brushProperty name="height" value="0.1" units="cm"/>
      <inkml:brushProperty name="color" value="#00A0D7"/>
      <inkml:brushProperty name="ignorePressure" value="1"/>
    </inkml:brush>
  </inkml:definitions>
  <inkml:trace contextRef="#ctx0" brushRef="#br0">14 0,'-13'407,"13"-403,0 0,0-1,0 1,1-1,-1 1,1-1,0 1,0-1,0 1,1-1,-1 0,1 0,-1 1,1-1,0 0,1-1,-1 1,0 0,1-1,-1 1,1-1,0 0,6 4,-5-4,0 0,0-1,0 0,0 0,1 0,-1 0,0 0,1-1,-1 0,0 0,1 0,-1 0,1-1,-1 0,0 0,0 0,1 0,-1-1,7-3,-2 0,0-1,0 0,-1-1,0 0,0-1,-1 0,1 0,-2 0,1-1,-1 0,0 0,-1 0,0-1,-1 0,5-16,3-11,-2 0,-2 0,3-41,-7-34,7 175,-10-14,2 1,13 67,-13-100,0 0,-2-1,0 22,-2-24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22T22:19:35.231"/>
    </inkml:context>
    <inkml:brush xml:id="br0">
      <inkml:brushProperty name="width" value="0.1" units="cm"/>
      <inkml:brushProperty name="height" value="0.1" units="cm"/>
      <inkml:brushProperty name="color" value="#00A0D7"/>
      <inkml:brushProperty name="ignorePressure" value="1"/>
    </inkml:brush>
  </inkml:definitions>
  <inkml:trace contextRef="#ctx0" brushRef="#br0">580 0,'-12'8,"1"0,0 1,0 0,1 1,0 0,1 1,-12 16,2-3,-56 65,-296 384,369-469,-1-2,1 1,0 0,0 1,1-1,-1 0,0 1,1-1,-1 5,2-7,0 0,0 0,0 0,1 0,-1 0,0 0,1 0,-1 0,1 0,-1 0,1-1,-1 1,1 0,-1 0,1 0,0-1,0 1,-1 0,1-1,0 1,0 0,0-1,0 1,0-1,0 1,0-1,0 0,0 1,0-1,0 0,0 0,0 0,0 0,1 0,64 12,1-4,0-3,71-3,16 2,43 9,-162-11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23T14:32:58.187"/>
    </inkml:context>
    <inkml:brush xml:id="br0">
      <inkml:brushProperty name="width" value="0.1" units="cm"/>
      <inkml:brushProperty name="height" value="0.1" units="cm"/>
      <inkml:brushProperty name="color" value="#00A0D7"/>
      <inkml:brushProperty name="ignorePressure" value="1"/>
    </inkml:brush>
  </inkml:definitions>
  <inkml:trace contextRef="#ctx0" brushRef="#br0">0 0,'2'0,"4"3,-1 9,3 12,1 10,-1 10,1 20,-1 10,0 7,-1 13,-2-1,-2 4,1-7,0-18,-1-11,-1-14,2-13,-1-12</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23T14:32:59.024"/>
    </inkml:context>
    <inkml:brush xml:id="br0">
      <inkml:brushProperty name="width" value="0.1" units="cm"/>
      <inkml:brushProperty name="height" value="0.1" units="cm"/>
      <inkml:brushProperty name="color" value="#00A0D7"/>
      <inkml:brushProperty name="ignorePressure" value="1"/>
    </inkml:brush>
  </inkml:definitions>
  <inkml:trace contextRef="#ctx0" brushRef="#br0">1 81,'47'-32,"-40"26,0 0,0 1,1 0,0 0,0 1,12-5,-16 7,1 1,-1 0,0-1,0 1,1 1,-1-1,0 1,1-1,-1 1,1 1,-1-1,0 1,1-1,-1 1,0 0,0 1,1-1,-1 1,0 0,0 0,4 3,-3 0,0 0,0 0,-1 1,0 0,0-1,0 1,-1 0,0 1,0-1,-1 1,1-1,1 13,0-6,0 1,-1 1,0-1,-1 1,1 19,-3-31,0 1,0-1,-1 1,1-1,-1 1,0-1,0 1,0-1,0 0,0 0,-1 1,0-1,0 0,0 0,0 0,0-1,0 1,-1-1,1 1,-1-1,0 0,1 1,-6 1,-16 8,-1-1,0-2,-37 9,40-12</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23T14:33:00.352"/>
    </inkml:context>
    <inkml:brush xml:id="br0">
      <inkml:brushProperty name="width" value="0.1" units="cm"/>
      <inkml:brushProperty name="height" value="0.1" units="cm"/>
      <inkml:brushProperty name="color" value="#00A0D7"/>
      <inkml:brushProperty name="ignorePressure" value="1"/>
    </inkml:brush>
  </inkml:definitions>
  <inkml:trace contextRef="#ctx0" brushRef="#br0">1 0,'2'62,"14"78,-2-24,45 469,-47-435,-10-138</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23T14:33:01.271"/>
    </inkml:context>
    <inkml:brush xml:id="br0">
      <inkml:brushProperty name="width" value="0.1" units="cm"/>
      <inkml:brushProperty name="height" value="0.1" units="cm"/>
      <inkml:brushProperty name="color" value="#00A0D7"/>
      <inkml:brushProperty name="ignorePressure" value="1"/>
    </inkml:brush>
  </inkml:definitions>
  <inkml:trace contextRef="#ctx0" brushRef="#br0">0 81,'2'-3,"0"0,0-1,0 1,1 0,-1 0,1 0,0 1,0-1,-1 1,2-1,-1 1,0 0,6-3,-5 2,2-1,1-1,0 1,1-1,-1 1,1 0,-1 1,12-4,-17 7,0 0,0 0,0-1,0 1,0 0,1 1,-1-1,0 0,0 1,0-1,0 1,0-1,0 1,0 0,0 0,-1 0,1 0,0 0,0 1,-1-1,1 0,-1 1,1-1,-1 1,0 0,1-1,-1 1,0 0,0 0,1 3,4 10,0-1,-1 1,-1 1,0-1,-1 1,-1-1,0 1,-1 0,-1 0,-1 0,-3 21,3-32,0 0,-1 0,0 0,0 0,0 0,0 0,-1-1,0 1,0-1,-5 6,-42 40,15-16,6-6,19-21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23T14:33:02.294"/>
    </inkml:context>
    <inkml:brush xml:id="br0">
      <inkml:brushProperty name="width" value="0.1" units="cm"/>
      <inkml:brushProperty name="height" value="0.1" units="cm"/>
      <inkml:brushProperty name="color" value="#00A0D7"/>
      <inkml:brushProperty name="ignorePressure" value="1"/>
    </inkml:brush>
  </inkml:definitions>
  <inkml:trace contextRef="#ctx0" brushRef="#br0">2 1,'-1'115,"3"125,-2-236,1-1,0 1,0 0,1-1,-1 1,1-1,-1 0,1 1,0-1,0 0,1 0,-1 0,1 0,-1-1,1 1,0-1,0 1,0-1,0 0,0 0,1-1,-1 1,1-1,-1 1,1-1,-1 0,1 0,0-1,0 1,-1-1,1 0,0 0,0 0,-1 0,1-1,0 1,-1-1,1 0,0 0,-1-1,1 1,-1-1,0 1,1-1,-1 0,0-1,0 1,0 0,0-1,2-3,2-4</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23T14:33:02.810"/>
    </inkml:context>
    <inkml:brush xml:id="br0">
      <inkml:brushProperty name="width" value="0.1" units="cm"/>
      <inkml:brushProperty name="height" value="0.1" units="cm"/>
      <inkml:brushProperty name="color" value="#00A0D7"/>
      <inkml:brushProperty name="ignorePressure" value="1"/>
    </inkml:brush>
  </inkml:definitions>
  <inkml:trace contextRef="#ctx0" brushRef="#br0">1 5,'0'-2,"0"-1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23T14:33:04.244"/>
    </inkml:context>
    <inkml:brush xml:id="br0">
      <inkml:brushProperty name="width" value="0.1" units="cm"/>
      <inkml:brushProperty name="height" value="0.1" units="cm"/>
      <inkml:brushProperty name="color" value="#00A0D7"/>
      <inkml:brushProperty name="ignorePressure" value="1"/>
    </inkml:brush>
  </inkml:definitions>
  <inkml:trace contextRef="#ctx0" brushRef="#br0">0 115,'2'2,"0"-1,0 1,0 0,0 0,0 0,-1 0,1 1,-1-1,1 0,-1 1,0-1,0 1,0-1,0 1,0 4,9 46,-9-44,5 114,-5-60,-1-62,-1 0,1 0,0 0,0 0,0 0,0 1,1-1,-1 0,0 0,0 0,1 0,-1 0,1 0,-1 0,1 0,-1 0,1 0,-1 0,2 1,-1-2,-1 0,1 0,0 0,-1-1,1 1,-1 0,1 0,0-1,-1 1,1 0,-1-1,1 1,-1-1,1 1,-1-1,1 1,-1-1,0 1,1-1,-1 1,0-1,1 1,-1-2,24-46,-22 44,53-136,25-52,-79 190,-1 0,1 0,0 1,-1-1,1 0,0 1,0-1,0 1,0-1,1 1,-1-1,0 1,1 0,-1 0,1 0,-1 0,1 0,-1 0,1 0,0 0,3-1,-4 3,1-1,0 0,-1 1,0-1,1 1,-1-1,1 1,-1-1,1 1,-1 0,0 0,0 0,1 0,-1 0,0 0,0 0,0 0,0 1,0-1,0 2,6 7,-1 1,-1 0,0 0,8 24,38 209,-39-176,-9-48</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23T14:33:05.202"/>
    </inkml:context>
    <inkml:brush xml:id="br0">
      <inkml:brushProperty name="width" value="0.1" units="cm"/>
      <inkml:brushProperty name="height" value="0.1" units="cm"/>
      <inkml:brushProperty name="color" value="#00A0D7"/>
      <inkml:brushProperty name="ignorePressure" value="1"/>
    </inkml:brush>
  </inkml:definitions>
  <inkml:trace contextRef="#ctx0" brushRef="#br0">163 1,'-6'-1,"0"1,0 0,0 1,0-1,1 1,-1 0,0 1,0-1,1 1,-1 0,1 0,0 1,-1 0,1 0,0 0,1 0,-1 1,1 0,-1 0,1 0,0 1,0-1,1 1,0 0,0 0,0 0,0 0,1 0,-1 1,1-1,1 1,-3 10,-1 8,1 0,0 0,2 0,1 26,1-38,1 0,0 1,1-1,0 0,0 0,2 0,-1-1,2 1,0-1,6 12,-4-13,0-1,1-1,0 1,0-1,1-1,0 0,1 0,-1 0,1-1,0-1,1 0,-1 0,1-1,16 4,-25-8,0 1,0-1,0 0,1 0,-1-1,0 1,0 0,0-1,0 1,0-1,0 1,0-1,-1 0,1 0,0 0,0 0,0 0,-1 0,1-1,-1 1,1-1,-1 1,1-1,-1 1,0-1,0 0,0 1,0-1,0 0,0 0,0 0,0-2,2-10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23T14:33:06.302"/>
    </inkml:context>
    <inkml:brush xml:id="br0">
      <inkml:brushProperty name="width" value="0.1" units="cm"/>
      <inkml:brushProperty name="height" value="0.1" units="cm"/>
      <inkml:brushProperty name="color" value="#00A0D7"/>
      <inkml:brushProperty name="ignorePressure" value="1"/>
    </inkml:brush>
  </inkml:definitions>
  <inkml:trace contextRef="#ctx0" brushRef="#br0">172 0,'2'28,"1"-1,1-1,12 40,0 7,11 87,-7 1,-1 267,-19-411,-1 0,-1 0,-1 0,0 0,-1 0,-1-1,0 0,-12 23,15-35,-1 1,1-1,-1 1,0-1,0 0,-1 0,0 0,1-1,-1 1,0-1,-1 0,1 0,0 0,-1-1,0 0,1 1,-1-2,0 1,0 0,0-1,0 0,-1 0,1-1,0 1,0-1,0 0,-1-1,1 1,0-1,0 0,-9-3,10 2,-1 0,1 0,0-1,0 1,1-1,-1 0,0 0,1 0,0-1,0 1,0-1,0 1,0-1,1 0,0 0,0-1,0 1,0 0,-2-9,-3-10,1-1,-4-34,10 54,-2-3,2 0,-1 0,1 0,0 0,0-1,1 1,0 0,0 0,1 1,0-1,0 0,0 0,1 1,0-1,0 1,1 0,0 0,0 0,0 1,1-1,9-8,165-202,-60 68,-98 122,2 2,0 0,45-33,-53 47</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15:34:35.048"/>
    </inkml:context>
    <inkml:brush xml:id="br0">
      <inkml:brushProperty name="width" value="0.05" units="cm"/>
      <inkml:brushProperty name="height" value="0.05" units="cm"/>
      <inkml:brushProperty name="color" value="#AB008B"/>
    </inkml:brush>
  </inkml:definitions>
  <inkml:trace contextRef="#ctx0" brushRef="#br0">2609 278 24575,'-182'-14'0,"132"8"0,-81-13 0,56 8 0,-86-3 0,112 13 0,-1 3 0,0 2 0,1 3 0,0 1 0,1 3 0,-85 29 0,-72 39 0,-268 144 0,323-139 0,4 7 0,-176 143 0,292-210 0,2 2 0,0 1 0,2 0 0,1 3 0,-35 51 0,48-60 0,0 0 0,2 1 0,0 1 0,1-1 0,2 1 0,0 1 0,1-1 0,2 1 0,-4 46 0,5 55 0,13 142 0,-6-240 0,1 0 0,1 0 0,2 0 0,1-1 0,1-1 0,1 1 0,1-2 0,30 47 0,14 7 0,80 87 0,-69-87 0,38 34 0,-62-68 0,38 48 0,-60-65 0,1 0 0,45 41 0,-56-59 0,0 0 0,0-1 0,1 0 0,0-1 0,1 0 0,0-1 0,0-1 0,0 0 0,21 5 0,261 73 0,-140-36 0,-59-13 0,20 5 0,-53-23 0,1-3 0,0-2 0,109 3 0,1253-15 0,-596-1 0,-656 1 0,310 6 0,-334 3 0,180 33 0,-226-25 0,152 3 0,106-20 0,-135-2 0,763 3 0,-959-1 0,-1-2 0,0-1 0,0-1 0,-1-1 0,1-2 0,-1-1 0,35-17 0,0-4 0,-2-3 0,61-42 0,-94 54 0,-2-1 0,0-2 0,-1 0 0,-1-2 0,-2 0 0,0-2 0,-2-1 0,-1 0 0,-2-1 0,22-48 0,-1-13 0,-4-2 0,35-144 0,-50 150 0,-4 0 0,-4-1 0,-3-1 0,-5 0 0,-3 1 0,-19-158 0,9 189 0,-2 1 0,-2 0 0,-3 1 0,-2 1 0,-3 0 0,-29-54 0,31 74 0,-2 0 0,-1 2 0,-1 0 0,-2 2 0,-1 1 0,-2 0 0,0 2 0,-2 2 0,-60-41 0,37 35 0,-1 3 0,-112-42 0,-126-22 0,277 87 0,-740-160 0,371 92 0,-102-16 0,-47 22 0,-195-29 0,320 64 0,-1 33 0,152 2 0,109-4 0,-152 3 0,278 1 0,1 0 0,-1 1 0,1 2 0,0 0 0,0 1 0,1 1 0,-37 20 0,-3 8 0,-63 48 0,118-82-97,0 2-1,1-1 1,-1 0-1,1 1 1,0 0-1,0 0 1,0 0-1,0 1 1,1-1-1,0 1 1,0 0-1,0 0 0,-3 8 1,5-1-6729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4T15:04:29.210"/>
    </inkml:context>
    <inkml:brush xml:id="br0">
      <inkml:brushProperty name="width" value="0.025" units="cm"/>
      <inkml:brushProperty name="height" value="0.025" units="cm"/>
      <inkml:brushProperty name="color" value="#008C3A"/>
    </inkml:brush>
  </inkml:definitions>
  <inkml:trace contextRef="#ctx0" brushRef="#br0">702 78 24575,'-26'1'0,"0"2"0,0 1 0,-41 12 0,36-8 0,-55 7 0,25-11 0,25-3 0,0 3 0,0 0 0,0 3 0,-41 11 0,74-17 0,-12 4 0,1 0 0,-1 1 0,0 0 0,-25 16 0,36-18 0,0-1 0,-1 1 0,2 0 0,-1 0 0,0 0 0,1 1 0,0-1 0,0 1 0,0 0 0,0 0 0,1 0 0,0 0 0,0 0 0,0 0 0,1 1 0,0-1 0,-1 9 0,0-1 0,0-1 0,2 0 0,-1 1 0,1-1 0,1 1 0,1-1 0,-1 0 0,2 0 0,6 22 0,-6-27 0,0-1 0,1 0 0,0 1 0,0-1 0,0-1 0,0 1 0,1-1 0,0 1 0,0-1 0,1-1 0,-1 1 0,1-1 0,0 0 0,0 0 0,1-1 0,-1 0 0,1 0 0,7 2 0,231 72 0,-62-25 0,-110-33 0,-35-12 0,0-1 0,0-2 0,0-2 0,53-3 0,39 2 0,225 29 0,291 10 0,-479-39 0,-46 2 0,1-6 0,134-19 0,-242 18 0,0 0 0,0 0 0,0-2 0,-1 1 0,0-2 0,0 0 0,0 0 0,-1-1 0,0-1 0,-1 0 0,11-11 0,12-14 0,56-73 0,-80 94 0,0-1 0,-1 0 0,-1 0 0,-1-1 0,0 0 0,0-1 0,-2 1 0,7-31 0,-10 38 0,-1 1 0,0-1 0,0 0 0,-1 0 0,0 1 0,-1-1 0,0 0 0,0 0 0,0 1 0,-1-1 0,0 0 0,-1 1 0,0 0 0,0 0 0,0 0 0,-1 0 0,0 0 0,-1 0 0,1 1 0,-10-10 0,3 6 0,0 1 0,-1-1 0,-1 2 0,1 0 0,-2 0 0,1 1 0,-1 1 0,-15-5 0,-124-30 0,72 21 0,-1 2 0,-1 2 0,-153-7 0,-173 21 0,200 4 0,179 0 0,-53 9 0,-14 0 0,-217-12 0,-72 4 0,368-2-341,0 2 0,0 0-1,-27 9 1,18-2-6485</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15:34:39.367"/>
    </inkml:context>
    <inkml:brush xml:id="br0">
      <inkml:brushProperty name="width" value="0.05" units="cm"/>
      <inkml:brushProperty name="height" value="0.05" units="cm"/>
      <inkml:brushProperty name="color" value="#AB008B"/>
    </inkml:brush>
  </inkml:definitions>
  <inkml:trace contextRef="#ctx0" brushRef="#br0">5942 1 24575,'3'3'0,"-1"0"0,1 1 0,-1-1 0,-1 1 0,1 0 0,0-1 0,-1 1 0,1 0 0,-1 0 0,0 0 0,-1 0 0,1 7 0,1 56 0,-2-46 0,1 12 0,3-2 0,12 56 0,-1-7 0,-11-52 0,52 307 0,-49-286 0,-3-1 0,-2 1 0,-5 61 0,0-10 0,4-24 0,0-3 0,-8 74 0,4-122 0,-1 0 0,-1-1 0,-2 0 0,0 0 0,-1-1 0,-22 44 0,10-26 0,1 1 0,3 0 0,-16 64 0,13-49 0,-31 64 0,19-49 0,-4 5 0,-24 68 0,39-91 0,-3-1 0,-30 51 0,-11 23 0,22-42 0,-100 149 0,11-60 0,99-133 0,-129 140 0,-61 70 0,170-190 0,7-5 0,-2-2 0,-2-3 0,-61 50 0,-167 83 0,39-29 0,168-109 0,-3-3 0,-107 45 0,146-72 0,-85 33 0,69-31 0,-60 33 0,46-20 0,-97 33 0,83-34 0,-179 46 0,74-25 0,-281 68 0,396-104 0,-167 53 0,133-36 0,-2-2 0,-73 24 0,100-27 0,2 3 0,1 3 0,-85 53 0,147-79 0,-1 0 0,1-1 0,-2 0 0,1-1 0,-1-1 0,0 0 0,0-1 0,-25 3 0,-10-3 0,-62-3 0,69-2 0,1 2 0,-44 6 0,-2 6 0,21-3 0,-122 31 0,-61 31 0,232-67-1365,2-2-5461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15:34:48.794"/>
    </inkml:context>
    <inkml:brush xml:id="br0">
      <inkml:brushProperty name="width" value="0.05" units="cm"/>
      <inkml:brushProperty name="height" value="0.05" units="cm"/>
      <inkml:brushProperty name="color" value="#AB008B"/>
    </inkml:brush>
  </inkml:definitions>
  <inkml:trace contextRef="#ctx0" brushRef="#br0">226 1 24575,'1'0'0,"0"0"0,1 0 0,-1-1 0,0 2 0,1-1 0,-1 0 0,0 0 0,1 0 0,-1 1 0,0-1 0,0 0 0,1 1 0,-1-1 0,0 1 0,0 0 0,0-1 0,1 1 0,-1 0 0,0 0 0,0 0 0,0-1 0,1 2 0,-2 0 0,0-1 0,1 0 0,-1 0 0,0 1 0,0-1 0,0 0 0,0 0 0,0 1 0,0-1 0,0 0 0,0 0 0,0 1 0,0-1 0,-1 0 0,1 0 0,-1 0 0,1 1 0,-2 1 0,-4 8 0,-1-1 0,0 0 0,-15 18 0,12-17 0,-42 65 0,34-48 0,-33 39 0,34-49 0,10-11 0,1 0 0,-1 0 0,1 0 0,0 1 0,1 0 0,-1 0 0,2 1 0,-1-1 0,-4 15 0,9-21 0,0-1 0,0 0 0,0 1 0,0-1 0,0 0 0,1 1 0,-1-1 0,0 0 0,1 0 0,-1 1 0,1-1 0,0 0 0,-1 0 0,1 0 0,0 0 0,0 1 0,0-1 0,0 0 0,0-1 0,0 1 0,0 0 0,0 0 0,0 0 0,0-1 0,0 1 0,0 0 0,1-1 0,-1 1 0,0-1 0,0 1 0,1-1 0,-1 0 0,0 0 0,1 1 0,-1-1 0,0 0 0,3 0 0,63 3 0,-55-4 0,-7 1 0,409 7 0,-3 33 0,-223-10-1365,-151-25-5461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22T22:52:55.637"/>
    </inkml:context>
    <inkml:brush xml:id="br0">
      <inkml:brushProperty name="width" value="0.1" units="cm"/>
      <inkml:brushProperty name="height" value="0.1" units="cm"/>
      <inkml:brushProperty name="color" value="#00A0D7"/>
      <inkml:brushProperty name="ignorePressure" value="1"/>
    </inkml:brush>
  </inkml:definitions>
  <inkml:trace contextRef="#ctx0" brushRef="#br0">1 0,'1'0,"4"2,1 3,0 2,-1 5,3 10,1 10,1 2,1 8,0 1,0 0,1 0,0-3,-1-6,-2-7,-2-5,-2-9,-2-6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22T22:52:56.903"/>
    </inkml:context>
    <inkml:brush xml:id="br0">
      <inkml:brushProperty name="width" value="0.1" units="cm"/>
      <inkml:brushProperty name="height" value="0.1" units="cm"/>
      <inkml:brushProperty name="color" value="#00A0D7"/>
      <inkml:brushProperty name="ignorePressure" value="1"/>
    </inkml:brush>
  </inkml:definitions>
  <inkml:trace contextRef="#ctx0" brushRef="#br0">1 0,'92'23,"139"16,-109-20,-108-17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22T22:52:58.228"/>
    </inkml:context>
    <inkml:brush xml:id="br0">
      <inkml:brushProperty name="width" value="0.1" units="cm"/>
      <inkml:brushProperty name="height" value="0.1" units="cm"/>
      <inkml:brushProperty name="color" value="#00A0D7"/>
      <inkml:brushProperty name="ignorePressure" value="1"/>
    </inkml:brush>
  </inkml:definitions>
  <inkml:trace contextRef="#ctx0" brushRef="#br0">0 181,'5'2,"-1"0,0 1,0-1,0 1,-1 0,1 0,0 0,-1 0,0 1,0 0,0-1,0 1,2 5,5 4,36 40,3-3,2-1,109 79,-131-108,1-1,1-2,1-1,0-1,1-2,1-1,0-2,0-1,1-2,0-1,0-2,0-2,1 0,-1-3,1-1,-1-1,0-2,0-2,47-15,56-28,-3-6,-3-5,-3-7,157-107,-155 94,67-47,-187 120,-4 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22T22:52:59.646"/>
    </inkml:context>
    <inkml:brush xml:id="br0">
      <inkml:brushProperty name="width" value="0.1" units="cm"/>
      <inkml:brushProperty name="height" value="0.1" units="cm"/>
      <inkml:brushProperty name="color" value="#00A0D7"/>
      <inkml:brushProperty name="ignorePressure" value="1"/>
    </inkml:brush>
  </inkml:definitions>
  <inkml:trace contextRef="#ctx0" brushRef="#br0">1 0,'2'37,"10"59,1 5,-5 336,-8-422,0-9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428"/>
          </a:xfrm>
          <a:prstGeom prst="rect">
            <a:avLst/>
          </a:prstGeom>
        </p:spPr>
        <p:txBody>
          <a:bodyPr vert="horz" lIns="99057" tIns="49528" rIns="99057" bIns="49528" rtlCol="0"/>
          <a:lstStyle>
            <a:lvl1pPr algn="l">
              <a:defRPr sz="1300"/>
            </a:lvl1pPr>
          </a:lstStyle>
          <a:p>
            <a:r>
              <a:rPr lang="en-US"/>
              <a:t>DETI/AMS</a:t>
            </a:r>
          </a:p>
        </p:txBody>
      </p:sp>
      <p:sp>
        <p:nvSpPr>
          <p:cNvPr id="3" name="Date Placeholder 2"/>
          <p:cNvSpPr>
            <a:spLocks noGrp="1"/>
          </p:cNvSpPr>
          <p:nvPr>
            <p:ph type="dt" idx="1"/>
          </p:nvPr>
        </p:nvSpPr>
        <p:spPr>
          <a:xfrm>
            <a:off x="4023092" y="0"/>
            <a:ext cx="3077739" cy="513428"/>
          </a:xfrm>
          <a:prstGeom prst="rect">
            <a:avLst/>
          </a:prstGeom>
        </p:spPr>
        <p:txBody>
          <a:bodyPr vert="horz" lIns="99057" tIns="49528" rIns="99057" bIns="49528" rtlCol="0"/>
          <a:lstStyle>
            <a:lvl1pPr algn="r">
              <a:defRPr sz="1300"/>
            </a:lvl1pPr>
          </a:lstStyle>
          <a:p>
            <a:fld id="{0A6EBEEF-0310-432E-820D-4673F8C1908F}" type="datetime1">
              <a:rPr lang="pt-PT" smtClean="0"/>
              <a:t>2025-09-24</a:t>
            </a:fld>
            <a:endParaRPr lang="en-US"/>
          </a:p>
        </p:txBody>
      </p:sp>
      <p:sp>
        <p:nvSpPr>
          <p:cNvPr id="4" name="Slide Image Placeholder 3"/>
          <p:cNvSpPr>
            <a:spLocks noGrp="1" noRot="1" noChangeAspect="1"/>
          </p:cNvSpPr>
          <p:nvPr>
            <p:ph type="sldImg" idx="2"/>
          </p:nvPr>
        </p:nvSpPr>
        <p:spPr>
          <a:xfrm>
            <a:off x="1249363" y="1279525"/>
            <a:ext cx="4603750" cy="3452813"/>
          </a:xfrm>
          <a:prstGeom prst="rect">
            <a:avLst/>
          </a:prstGeom>
          <a:noFill/>
          <a:ln w="12700">
            <a:solidFill>
              <a:prstClr val="black"/>
            </a:solidFill>
          </a:ln>
        </p:spPr>
        <p:txBody>
          <a:bodyPr vert="horz" lIns="99057" tIns="49528" rIns="99057" bIns="49528" rtlCol="0" anchor="ctr"/>
          <a:lstStyle/>
          <a:p>
            <a:endParaRPr lang="en-US"/>
          </a:p>
        </p:txBody>
      </p:sp>
      <p:sp>
        <p:nvSpPr>
          <p:cNvPr id="5" name="Notes Placeholder 4"/>
          <p:cNvSpPr>
            <a:spLocks noGrp="1"/>
          </p:cNvSpPr>
          <p:nvPr>
            <p:ph type="body" sz="quarter" idx="3"/>
          </p:nvPr>
        </p:nvSpPr>
        <p:spPr>
          <a:xfrm>
            <a:off x="710248" y="4924643"/>
            <a:ext cx="5681980" cy="4029254"/>
          </a:xfrm>
          <a:prstGeom prst="rect">
            <a:avLst/>
          </a:prstGeom>
        </p:spPr>
        <p:txBody>
          <a:bodyPr vert="horz" lIns="99057" tIns="49528" rIns="99057" bIns="4952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19598"/>
            <a:ext cx="3077739" cy="513427"/>
          </a:xfrm>
          <a:prstGeom prst="rect">
            <a:avLst/>
          </a:prstGeom>
        </p:spPr>
        <p:txBody>
          <a:bodyPr vert="horz" lIns="99057" tIns="49528" rIns="99057" bIns="49528" rtlCol="0" anchor="b"/>
          <a:lstStyle>
            <a:lvl1pPr algn="l">
              <a:defRPr sz="1300"/>
            </a:lvl1pPr>
          </a:lstStyle>
          <a:p>
            <a:r>
              <a:rPr lang="en-US"/>
              <a:t>I Oliveira (2018)</a:t>
            </a:r>
          </a:p>
        </p:txBody>
      </p:sp>
      <p:sp>
        <p:nvSpPr>
          <p:cNvPr id="7" name="Slide Number Placeholder 6"/>
          <p:cNvSpPr>
            <a:spLocks noGrp="1"/>
          </p:cNvSpPr>
          <p:nvPr>
            <p:ph type="sldNum" sz="quarter" idx="5"/>
          </p:nvPr>
        </p:nvSpPr>
        <p:spPr>
          <a:xfrm>
            <a:off x="4023092" y="9719598"/>
            <a:ext cx="3077739" cy="513427"/>
          </a:xfrm>
          <a:prstGeom prst="rect">
            <a:avLst/>
          </a:prstGeom>
        </p:spPr>
        <p:txBody>
          <a:bodyPr vert="horz" lIns="99057" tIns="49528" rIns="99057" bIns="49528" rtlCol="0" anchor="b"/>
          <a:lstStyle>
            <a:lvl1pPr algn="r">
              <a:defRPr sz="1300"/>
            </a:lvl1pPr>
          </a:lstStyle>
          <a:p>
            <a:fld id="{62F9FD1A-C40E-4B23-8F95-26CA52DBC8E3}" type="slidenum">
              <a:rPr lang="en-US" smtClean="0"/>
              <a:t>‹#›</a:t>
            </a:fld>
            <a:endParaRPr lang="en-US"/>
          </a:p>
        </p:txBody>
      </p:sp>
    </p:spTree>
    <p:extLst>
      <p:ext uri="{BB962C8B-B14F-4D97-AF65-F5344CB8AC3E}">
        <p14:creationId xmlns:p14="http://schemas.microsoft.com/office/powerpoint/2010/main" val="1200130347"/>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DETI/AMS</a:t>
            </a:r>
          </a:p>
        </p:txBody>
      </p:sp>
      <p:sp>
        <p:nvSpPr>
          <p:cNvPr id="5" name="Date Placeholder 4"/>
          <p:cNvSpPr>
            <a:spLocks noGrp="1"/>
          </p:cNvSpPr>
          <p:nvPr>
            <p:ph type="dt" idx="1"/>
          </p:nvPr>
        </p:nvSpPr>
        <p:spPr/>
        <p:txBody>
          <a:bodyPr/>
          <a:lstStyle/>
          <a:p>
            <a:fld id="{6402C9EB-E7BB-474A-9CC1-AA3064E71416}" type="datetime1">
              <a:rPr lang="pt-PT" smtClean="0"/>
              <a:t>2025-09-24</a:t>
            </a:fld>
            <a:endParaRPr lang="en-US" dirty="0"/>
          </a:p>
        </p:txBody>
      </p:sp>
      <p:sp>
        <p:nvSpPr>
          <p:cNvPr id="6" name="Footer Placeholder 5"/>
          <p:cNvSpPr>
            <a:spLocks noGrp="1"/>
          </p:cNvSpPr>
          <p:nvPr>
            <p:ph type="ftr" sz="quarter" idx="4"/>
          </p:nvPr>
        </p:nvSpPr>
        <p:spPr/>
        <p:txBody>
          <a:bodyPr/>
          <a:lstStyle/>
          <a:p>
            <a:r>
              <a:rPr lang="en-US" dirty="0"/>
              <a:t>I Oliveira (2018)</a:t>
            </a:r>
          </a:p>
        </p:txBody>
      </p:sp>
      <p:sp>
        <p:nvSpPr>
          <p:cNvPr id="7" name="Slide Number Placeholder 6"/>
          <p:cNvSpPr>
            <a:spLocks noGrp="1"/>
          </p:cNvSpPr>
          <p:nvPr>
            <p:ph type="sldNum" sz="quarter" idx="5"/>
          </p:nvPr>
        </p:nvSpPr>
        <p:spPr/>
        <p:txBody>
          <a:bodyPr/>
          <a:lstStyle/>
          <a:p>
            <a:fld id="{62F9FD1A-C40E-4B23-8F95-26CA52DBC8E3}" type="slidenum">
              <a:rPr lang="en-US" smtClean="0"/>
              <a:t>1</a:t>
            </a:fld>
            <a:endParaRPr lang="en-US" dirty="0"/>
          </a:p>
        </p:txBody>
      </p:sp>
    </p:spTree>
    <p:extLst>
      <p:ext uri="{BB962C8B-B14F-4D97-AF65-F5344CB8AC3E}">
        <p14:creationId xmlns:p14="http://schemas.microsoft.com/office/powerpoint/2010/main" val="1609686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4" name="Shape 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686874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Tree>
    <p:extLst>
      <p:ext uri="{BB962C8B-B14F-4D97-AF65-F5344CB8AC3E}">
        <p14:creationId xmlns:p14="http://schemas.microsoft.com/office/powerpoint/2010/main" val="1989421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Tree>
    <p:extLst>
      <p:ext uri="{BB962C8B-B14F-4D97-AF65-F5344CB8AC3E}">
        <p14:creationId xmlns:p14="http://schemas.microsoft.com/office/powerpoint/2010/main" val="3607554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Tree>
    <p:extLst>
      <p:ext uri="{BB962C8B-B14F-4D97-AF65-F5344CB8AC3E}">
        <p14:creationId xmlns:p14="http://schemas.microsoft.com/office/powerpoint/2010/main" val="1019118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Tree>
    <p:extLst>
      <p:ext uri="{BB962C8B-B14F-4D97-AF65-F5344CB8AC3E}">
        <p14:creationId xmlns:p14="http://schemas.microsoft.com/office/powerpoint/2010/main" val="113830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Tree>
    <p:extLst>
      <p:ext uri="{BB962C8B-B14F-4D97-AF65-F5344CB8AC3E}">
        <p14:creationId xmlns:p14="http://schemas.microsoft.com/office/powerpoint/2010/main" val="3504475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72" name="Shape 1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6120248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1562" y="2642285"/>
            <a:ext cx="7763788" cy="1330434"/>
          </a:xfrm>
        </p:spPr>
        <p:txBody>
          <a:bodyPr anchor="ctr" anchorCtr="0">
            <a:noAutofit/>
          </a:bodyPr>
          <a:lstStyle>
            <a:lvl1pPr algn="l">
              <a:defRPr sz="4000"/>
            </a:lvl1pPr>
          </a:lstStyle>
          <a:p>
            <a:r>
              <a:rPr lang="en-US"/>
              <a:t>Click to edit Master title style</a:t>
            </a:r>
            <a:endParaRPr lang="en-US" dirty="0"/>
          </a:p>
        </p:txBody>
      </p:sp>
      <p:sp>
        <p:nvSpPr>
          <p:cNvPr id="3" name="Subtitle 2"/>
          <p:cNvSpPr>
            <a:spLocks noGrp="1"/>
          </p:cNvSpPr>
          <p:nvPr>
            <p:ph type="subTitle" idx="1"/>
          </p:nvPr>
        </p:nvSpPr>
        <p:spPr>
          <a:xfrm>
            <a:off x="751562" y="4194805"/>
            <a:ext cx="6676372" cy="1433675"/>
          </a:xfrm>
        </p:spPr>
        <p:txBody>
          <a:bodyPr>
            <a:normAutofit/>
          </a:bodyPr>
          <a:lstStyle>
            <a:lvl1pPr marL="0" indent="0" algn="l">
              <a:buNone/>
              <a:defRPr sz="2000">
                <a:latin typeface="+mn-lt"/>
                <a:ea typeface="Noto Sans Light" panose="020B0402040504020204" pitchFamily="34"/>
                <a:cs typeface="Noto Sans Light" panose="020B0402040504020204" pitchFamily="34"/>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lvl1pPr>
              <a:defRPr>
                <a:latin typeface="Noto Sans Light" panose="020B0402040504020204" pitchFamily="34"/>
                <a:ea typeface="Noto Sans Light" panose="020B0402040504020204" pitchFamily="34"/>
                <a:cs typeface="Noto Sans Light" panose="020B0402040504020204" pitchFamily="34"/>
              </a:defRPr>
            </a:lvl1pPr>
          </a:lstStyle>
          <a:p>
            <a:r>
              <a:rPr lang="pt-PT"/>
              <a:t>I Oliveira</a:t>
            </a:r>
            <a:endParaRPr lang="pt-PT" dirty="0"/>
          </a:p>
        </p:txBody>
      </p:sp>
      <p:sp>
        <p:nvSpPr>
          <p:cNvPr id="6" name="Slide Number Placeholder 5"/>
          <p:cNvSpPr>
            <a:spLocks noGrp="1"/>
          </p:cNvSpPr>
          <p:nvPr>
            <p:ph type="sldNum" sz="quarter" idx="12"/>
          </p:nvPr>
        </p:nvSpPr>
        <p:spPr/>
        <p:txBody>
          <a:bodyPr/>
          <a:lstStyle/>
          <a:p>
            <a:fld id="{31C462ED-F2DE-43C8-947F-093D44ED50DD}" type="slidenum">
              <a:rPr lang="pt-PT" smtClean="0"/>
              <a:t>‹#›</a:t>
            </a:fld>
            <a:endParaRPr lang="pt-PT"/>
          </a:p>
        </p:txBody>
      </p:sp>
      <p:pic>
        <p:nvPicPr>
          <p:cNvPr id="8" name="Picture 7" descr="deti3.png">
            <a:extLst>
              <a:ext uri="{FF2B5EF4-FFF2-40B4-BE49-F238E27FC236}">
                <a16:creationId xmlns:a16="http://schemas.microsoft.com/office/drawing/2014/main" id="{3EB026C1-9B64-4D8F-A6F5-A3B034A73BAD}"/>
              </a:ext>
            </a:extLst>
          </p:cNvPr>
          <p:cNvPicPr>
            <a:picLocks noChangeAspect="1"/>
          </p:cNvPicPr>
          <p:nvPr userDrawn="1"/>
        </p:nvPicPr>
        <p:blipFill>
          <a:blip r:embed="rId2" cstate="print"/>
          <a:stretch>
            <a:fillRect/>
          </a:stretch>
        </p:blipFill>
        <p:spPr>
          <a:xfrm>
            <a:off x="5518129" y="5245866"/>
            <a:ext cx="2997221" cy="746550"/>
          </a:xfrm>
          <a:prstGeom prst="rect">
            <a:avLst/>
          </a:prstGeom>
        </p:spPr>
      </p:pic>
    </p:spTree>
    <p:extLst>
      <p:ext uri="{BB962C8B-B14F-4D97-AF65-F5344CB8AC3E}">
        <p14:creationId xmlns:p14="http://schemas.microsoft.com/office/powerpoint/2010/main" val="2672468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8650" y="136524"/>
            <a:ext cx="3791156" cy="142382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987426"/>
            <a:ext cx="3942160" cy="5270761"/>
          </a:xfrm>
        </p:spPr>
        <p:txBody>
          <a:bodyPr anchor="t">
            <a:normAutofit/>
          </a:bodyPr>
          <a:lstStyle>
            <a:lvl1pPr marL="0" indent="0">
              <a:buNone/>
              <a:defRPr sz="18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0" y="1812022"/>
            <a:ext cx="3791157" cy="4387555"/>
          </a:xfrm>
        </p:spPr>
        <p:txBody>
          <a:bodyPr/>
          <a:lstStyle>
            <a:lvl1pPr marL="0" indent="0">
              <a:buNone/>
              <a:defRPr sz="1800"/>
            </a:lvl1pPr>
            <a:lvl2pPr marL="0" indent="0">
              <a:buNone/>
              <a:defRPr sz="16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p:txBody>
      </p:sp>
      <p:sp>
        <p:nvSpPr>
          <p:cNvPr id="6" name="Footer Placeholder 5"/>
          <p:cNvSpPr>
            <a:spLocks noGrp="1"/>
          </p:cNvSpPr>
          <p:nvPr>
            <p:ph type="ftr" sz="quarter" idx="11"/>
          </p:nvPr>
        </p:nvSpPr>
        <p:spPr/>
        <p:txBody>
          <a:bodyPr/>
          <a:lstStyle/>
          <a:p>
            <a:r>
              <a:rPr lang="pt-PT"/>
              <a:t>I Oliveira</a:t>
            </a:r>
          </a:p>
        </p:txBody>
      </p:sp>
      <p:sp>
        <p:nvSpPr>
          <p:cNvPr id="7" name="Slide Number Placeholder 6"/>
          <p:cNvSpPr>
            <a:spLocks noGrp="1"/>
          </p:cNvSpPr>
          <p:nvPr>
            <p:ph type="sldNum" sz="quarter" idx="12"/>
          </p:nvPr>
        </p:nvSpPr>
        <p:spPr/>
        <p:txBody>
          <a:bodyPr/>
          <a:lstStyle/>
          <a:p>
            <a:fld id="{31C462ED-F2DE-43C8-947F-093D44ED50DD}" type="slidenum">
              <a:rPr lang="pt-PT" smtClean="0"/>
              <a:t>‹#›</a:t>
            </a:fld>
            <a:endParaRPr lang="pt-PT"/>
          </a:p>
        </p:txBody>
      </p:sp>
    </p:spTree>
    <p:extLst>
      <p:ext uri="{BB962C8B-B14F-4D97-AF65-F5344CB8AC3E}">
        <p14:creationId xmlns:p14="http://schemas.microsoft.com/office/powerpoint/2010/main" val="2130147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pt-PT"/>
          </a:p>
        </p:txBody>
      </p:sp>
      <p:sp>
        <p:nvSpPr>
          <p:cNvPr id="5" name="Footer Placeholder 4"/>
          <p:cNvSpPr>
            <a:spLocks noGrp="1"/>
          </p:cNvSpPr>
          <p:nvPr>
            <p:ph type="ftr" sz="quarter" idx="11"/>
          </p:nvPr>
        </p:nvSpPr>
        <p:spPr/>
        <p:txBody>
          <a:bodyPr/>
          <a:lstStyle/>
          <a:p>
            <a:r>
              <a:rPr lang="pt-PT"/>
              <a:t>I Oliveira</a:t>
            </a:r>
          </a:p>
        </p:txBody>
      </p:sp>
      <p:sp>
        <p:nvSpPr>
          <p:cNvPr id="6" name="Slide Number Placeholder 5"/>
          <p:cNvSpPr>
            <a:spLocks noGrp="1"/>
          </p:cNvSpPr>
          <p:nvPr>
            <p:ph type="sldNum" sz="quarter" idx="12"/>
          </p:nvPr>
        </p:nvSpPr>
        <p:spPr/>
        <p:txBody>
          <a:bodyPr/>
          <a:lstStyle/>
          <a:p>
            <a:fld id="{31C462ED-F2DE-43C8-947F-093D44ED50DD}" type="slidenum">
              <a:rPr lang="pt-PT" smtClean="0"/>
              <a:t>‹#›</a:t>
            </a:fld>
            <a:endParaRPr lang="pt-PT"/>
          </a:p>
        </p:txBody>
      </p:sp>
    </p:spTree>
    <p:extLst>
      <p:ext uri="{BB962C8B-B14F-4D97-AF65-F5344CB8AC3E}">
        <p14:creationId xmlns:p14="http://schemas.microsoft.com/office/powerpoint/2010/main" val="3118383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pt-PT"/>
          </a:p>
        </p:txBody>
      </p:sp>
      <p:sp>
        <p:nvSpPr>
          <p:cNvPr id="5" name="Footer Placeholder 4"/>
          <p:cNvSpPr>
            <a:spLocks noGrp="1"/>
          </p:cNvSpPr>
          <p:nvPr>
            <p:ph type="ftr" sz="quarter" idx="11"/>
          </p:nvPr>
        </p:nvSpPr>
        <p:spPr/>
        <p:txBody>
          <a:bodyPr/>
          <a:lstStyle/>
          <a:p>
            <a:r>
              <a:rPr lang="pt-PT"/>
              <a:t>I Oliveira</a:t>
            </a:r>
          </a:p>
        </p:txBody>
      </p:sp>
      <p:sp>
        <p:nvSpPr>
          <p:cNvPr id="6" name="Slide Number Placeholder 5"/>
          <p:cNvSpPr>
            <a:spLocks noGrp="1"/>
          </p:cNvSpPr>
          <p:nvPr>
            <p:ph type="sldNum" sz="quarter" idx="12"/>
          </p:nvPr>
        </p:nvSpPr>
        <p:spPr/>
        <p:txBody>
          <a:bodyPr/>
          <a:lstStyle/>
          <a:p>
            <a:fld id="{31C462ED-F2DE-43C8-947F-093D44ED50DD}" type="slidenum">
              <a:rPr lang="pt-PT" smtClean="0"/>
              <a:t>‹#›</a:t>
            </a:fld>
            <a:endParaRPr lang="pt-PT"/>
          </a:p>
        </p:txBody>
      </p:sp>
    </p:spTree>
    <p:extLst>
      <p:ext uri="{BB962C8B-B14F-4D97-AF65-F5344CB8AC3E}">
        <p14:creationId xmlns:p14="http://schemas.microsoft.com/office/powerpoint/2010/main" val="2343620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61082" y="365127"/>
            <a:ext cx="7954268" cy="673632"/>
          </a:xfrm>
        </p:spPr>
        <p:txBody>
          <a:bodyPr/>
          <a:lstStyle/>
          <a:p>
            <a:r>
              <a:rPr lang="en-US"/>
              <a:t>Click to edit Master title style</a:t>
            </a:r>
            <a:endParaRPr lang="pt-PT" dirty="0"/>
          </a:p>
        </p:txBody>
      </p:sp>
      <p:sp>
        <p:nvSpPr>
          <p:cNvPr id="3" name="Content Placeholder 2"/>
          <p:cNvSpPr>
            <a:spLocks noGrp="1"/>
          </p:cNvSpPr>
          <p:nvPr>
            <p:ph sz="half" idx="1"/>
          </p:nvPr>
        </p:nvSpPr>
        <p:spPr>
          <a:xfrm>
            <a:off x="561082" y="1268759"/>
            <a:ext cx="4709657" cy="5039965"/>
          </a:xfrm>
        </p:spPr>
        <p:txBody>
          <a:bodyPr anchor="t" anchorCtr="0"/>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dirty="0"/>
          </a:p>
        </p:txBody>
      </p:sp>
      <p:sp>
        <p:nvSpPr>
          <p:cNvPr id="5" name="Rectangle 5"/>
          <p:cNvSpPr>
            <a:spLocks noGrp="1" noChangeArrowheads="1"/>
          </p:cNvSpPr>
          <p:nvPr>
            <p:ph type="ftr" sz="quarter" idx="10"/>
          </p:nvPr>
        </p:nvSpPr>
        <p:spPr>
          <a:ln/>
        </p:spPr>
        <p:txBody>
          <a:bodyPr/>
          <a:lstStyle>
            <a:lvl1pPr>
              <a:defRPr/>
            </a:lvl1pPr>
          </a:lstStyle>
          <a:p>
            <a:pPr>
              <a:defRPr/>
            </a:pPr>
            <a:r>
              <a:rPr lang="pt-PT"/>
              <a:t>I Oliveira</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1FC3BF7C-18C4-4FAE-83BE-D9ECFA2B60D0}" type="slidenum">
              <a:rPr lang="en-US"/>
              <a:pPr>
                <a:defRPr/>
              </a:pPr>
              <a:t>‹#›</a:t>
            </a:fld>
            <a:endParaRPr lang="en-US"/>
          </a:p>
        </p:txBody>
      </p:sp>
      <p:sp>
        <p:nvSpPr>
          <p:cNvPr id="9" name="Text Placeholder 8"/>
          <p:cNvSpPr>
            <a:spLocks noGrp="1"/>
          </p:cNvSpPr>
          <p:nvPr>
            <p:ph type="body" sz="quarter" idx="12" hasCustomPrompt="1"/>
          </p:nvPr>
        </p:nvSpPr>
        <p:spPr>
          <a:xfrm>
            <a:off x="5365630" y="5589240"/>
            <a:ext cx="3149720" cy="719484"/>
          </a:xfrm>
        </p:spPr>
        <p:txBody>
          <a:bodyPr anchor="b" anchorCtr="0">
            <a:normAutofit/>
          </a:bodyPr>
          <a:lstStyle>
            <a:lvl1pPr>
              <a:defRPr sz="1800">
                <a:solidFill>
                  <a:schemeClr val="tx1">
                    <a:lumMod val="85000"/>
                  </a:schemeClr>
                </a:solidFill>
                <a:latin typeface="Noto Sans SemCond Light" panose="020B0402040504020204" pitchFamily="34"/>
                <a:ea typeface="Noto Sans SemCond Light" panose="020B0402040504020204" pitchFamily="34"/>
                <a:cs typeface="Noto Sans SemCond Light" panose="020B0402040504020204" pitchFamily="34"/>
              </a:defRPr>
            </a:lvl1pPr>
          </a:lstStyle>
          <a:p>
            <a:pPr lvl="0"/>
            <a:r>
              <a:rPr lang="en-US" dirty="0"/>
              <a:t>Caption here</a:t>
            </a:r>
            <a:endParaRPr lang="pt-PT" dirty="0"/>
          </a:p>
        </p:txBody>
      </p:sp>
    </p:spTree>
    <p:extLst>
      <p:ext uri="{BB962C8B-B14F-4D97-AF65-F5344CB8AC3E}">
        <p14:creationId xmlns:p14="http://schemas.microsoft.com/office/powerpoint/2010/main" val="309423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dirty="0"/>
          </a:p>
        </p:txBody>
      </p:sp>
      <p:sp>
        <p:nvSpPr>
          <p:cNvPr id="3" name="Content Placeholder 2"/>
          <p:cNvSpPr>
            <a:spLocks noGrp="1"/>
          </p:cNvSpPr>
          <p:nvPr>
            <p:ph sz="half" idx="1"/>
          </p:nvPr>
        </p:nvSpPr>
        <p:spPr>
          <a:xfrm>
            <a:off x="285750" y="1268759"/>
            <a:ext cx="4574282" cy="5039965"/>
          </a:xfrm>
        </p:spPr>
        <p:txBody>
          <a:bodyPr anchor="t" anchorCtr="0"/>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dirty="0"/>
          </a:p>
        </p:txBody>
      </p:sp>
      <p:sp>
        <p:nvSpPr>
          <p:cNvPr id="5" name="Rectangle 5"/>
          <p:cNvSpPr>
            <a:spLocks noGrp="1" noChangeArrowheads="1"/>
          </p:cNvSpPr>
          <p:nvPr>
            <p:ph type="ftr" sz="quarter" idx="10"/>
          </p:nvPr>
        </p:nvSpPr>
        <p:spPr>
          <a:ln/>
        </p:spPr>
        <p:txBody>
          <a:bodyPr/>
          <a:lstStyle>
            <a:lvl1pPr>
              <a:defRPr/>
            </a:lvl1pPr>
          </a:lstStyle>
          <a:p>
            <a:pPr>
              <a:defRPr/>
            </a:pPr>
            <a:r>
              <a:rPr lang="pt-PT"/>
              <a:t>I Oliveira</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1FC3BF7C-18C4-4FAE-83BE-D9ECFA2B60D0}" type="slidenum">
              <a:rPr lang="en-US"/>
              <a:pPr>
                <a:defRPr/>
              </a:pPr>
              <a:t>‹#›</a:t>
            </a:fld>
            <a:endParaRPr lang="en-US"/>
          </a:p>
        </p:txBody>
      </p:sp>
      <p:pic>
        <p:nvPicPr>
          <p:cNvPr id="7"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1520" y="6309320"/>
            <a:ext cx="309563"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8"/>
          <p:cNvSpPr>
            <a:spLocks noGrp="1"/>
          </p:cNvSpPr>
          <p:nvPr>
            <p:ph type="body" sz="quarter" idx="12" hasCustomPrompt="1"/>
          </p:nvPr>
        </p:nvSpPr>
        <p:spPr>
          <a:xfrm>
            <a:off x="4927544" y="5589240"/>
            <a:ext cx="3854202" cy="719484"/>
          </a:xfrm>
        </p:spPr>
        <p:txBody>
          <a:bodyPr anchor="b" anchorCtr="0"/>
          <a:lstStyle>
            <a:lvl1pPr>
              <a:defRPr sz="2000">
                <a:solidFill>
                  <a:srgbClr val="007EC5"/>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en-US" dirty="0"/>
              <a:t>Caption here</a:t>
            </a:r>
            <a:endParaRPr lang="pt-PT" dirty="0"/>
          </a:p>
        </p:txBody>
      </p:sp>
    </p:spTree>
    <p:extLst>
      <p:ext uri="{BB962C8B-B14F-4D97-AF65-F5344CB8AC3E}">
        <p14:creationId xmlns:p14="http://schemas.microsoft.com/office/powerpoint/2010/main" val="808960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60289"/>
          </a:xfrm>
        </p:spPr>
        <p:txBody>
          <a:bodyPr vert="horz" lIns="91440" tIns="45720" rIns="91440" bIns="45720" rtlCol="0" anchor="ctr">
            <a:normAutofit/>
          </a:bodyPr>
          <a:lstStyle>
            <a:lvl1pPr>
              <a:defRPr lang="en-US" sz="2800" dirty="0">
                <a:latin typeface="Noto Sans Cond SemBd" panose="020B0706040504020204" pitchFamily="34"/>
                <a:ea typeface="Noto Sans Cond SemBd" panose="020B0706040504020204" pitchFamily="34"/>
                <a:cs typeface="Noto Sans Cond SemBd" panose="020B0706040504020204" pitchFamily="34"/>
              </a:defRPr>
            </a:lvl1pPr>
          </a:lstStyle>
          <a:p>
            <a:pPr lvl="0"/>
            <a:r>
              <a:rPr lang="en-US"/>
              <a:t>Click to edit Master title style</a:t>
            </a:r>
            <a:endParaRPr lang="en-US" dirty="0"/>
          </a:p>
        </p:txBody>
      </p:sp>
      <p:sp>
        <p:nvSpPr>
          <p:cNvPr id="3" name="Content Placeholder 2"/>
          <p:cNvSpPr>
            <a:spLocks noGrp="1"/>
          </p:cNvSpPr>
          <p:nvPr>
            <p:ph idx="1"/>
          </p:nvPr>
        </p:nvSpPr>
        <p:spPr>
          <a:xfrm>
            <a:off x="628650" y="1371601"/>
            <a:ext cx="7886700" cy="4805362"/>
          </a:xfrm>
        </p:spPr>
        <p:txBody>
          <a:bodyPr vert="horz" lIns="91440" tIns="45720" rIns="91440" bIns="45720" rtlCol="0">
            <a:normAutofit/>
          </a:bodyPr>
          <a:lstStyle>
            <a:lvl1pPr>
              <a:defRPr lang="en-US" sz="2000" dirty="0">
                <a:latin typeface="Noto Sans" panose="020B0502040504020204" pitchFamily="34"/>
                <a:ea typeface="Noto Sans" panose="020B0502040504020204" pitchFamily="34"/>
                <a:cs typeface="Noto Sans" panose="020B0502040504020204" pitchFamily="34"/>
              </a:defRPr>
            </a:lvl1pPr>
            <a:lvl2pPr>
              <a:defRPr lang="en-US" dirty="0">
                <a:latin typeface="Noto Sans Light" panose="020B0402040504020204" pitchFamily="34"/>
                <a:ea typeface="Noto Sans Light" panose="020B0402040504020204" pitchFamily="34"/>
                <a:cs typeface="Noto Sans Light" panose="020B0402040504020204" pitchFamily="34"/>
              </a:defRPr>
            </a:lvl2pPr>
            <a:lvl3pPr marL="432000" indent="-228600">
              <a:buFont typeface="Arial" panose="020B0604020202020204" pitchFamily="34" charset="0"/>
              <a:buChar char="•"/>
              <a:defRPr lang="en-US" dirty="0">
                <a:latin typeface="Noto Sans Light" panose="020B0402040504020204" pitchFamily="34"/>
                <a:ea typeface="Noto Sans Light" panose="020B0402040504020204" pitchFamily="34"/>
                <a:cs typeface="Noto Sans Light" panose="020B0402040504020204" pitchFamily="34"/>
              </a:defRPr>
            </a:lvl3pPr>
            <a:lvl4pPr>
              <a:defRPr lang="en-US" dirty="0">
                <a:latin typeface="Noto Sans" panose="020B0502040504020204" pitchFamily="34"/>
                <a:ea typeface="Noto Sans" panose="020B0502040504020204" pitchFamily="34"/>
                <a:cs typeface="Noto Sans" panose="020B0502040504020204" pitchFamily="34"/>
              </a:defRPr>
            </a:lvl4pPr>
            <a:lvl5pPr>
              <a:defRPr lang="en-US" dirty="0">
                <a:latin typeface="Noto Sans" panose="020B0502040504020204" pitchFamily="34"/>
                <a:ea typeface="Noto Sans" panose="020B0502040504020204" pitchFamily="34"/>
                <a:cs typeface="Noto Sans" panose="020B0502040504020204" pitchFamily="3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pt-PT"/>
              <a:t>I Oliveira</a:t>
            </a:r>
          </a:p>
        </p:txBody>
      </p:sp>
      <p:sp>
        <p:nvSpPr>
          <p:cNvPr id="6" name="Slide Number Placeholder 5"/>
          <p:cNvSpPr>
            <a:spLocks noGrp="1"/>
          </p:cNvSpPr>
          <p:nvPr>
            <p:ph type="sldNum" sz="quarter" idx="12"/>
          </p:nvPr>
        </p:nvSpPr>
        <p:spPr/>
        <p:txBody>
          <a:bodyPr/>
          <a:lstStyle/>
          <a:p>
            <a:fld id="{31C462ED-F2DE-43C8-947F-093D44ED50DD}" type="slidenum">
              <a:rPr lang="pt-PT" smtClean="0"/>
              <a:t>‹#›</a:t>
            </a:fld>
            <a:endParaRPr lang="pt-PT"/>
          </a:p>
        </p:txBody>
      </p:sp>
    </p:spTree>
    <p:extLst>
      <p:ext uri="{BB962C8B-B14F-4D97-AF65-F5344CB8AC3E}">
        <p14:creationId xmlns:p14="http://schemas.microsoft.com/office/powerpoint/2010/main" val="661097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pt-PT"/>
              <a:t>I Oliveira</a:t>
            </a:r>
          </a:p>
        </p:txBody>
      </p:sp>
      <p:sp>
        <p:nvSpPr>
          <p:cNvPr id="6" name="Slide Number Placeholder 5"/>
          <p:cNvSpPr>
            <a:spLocks noGrp="1"/>
          </p:cNvSpPr>
          <p:nvPr>
            <p:ph type="sldNum" sz="quarter" idx="12"/>
          </p:nvPr>
        </p:nvSpPr>
        <p:spPr/>
        <p:txBody>
          <a:bodyPr/>
          <a:lstStyle/>
          <a:p>
            <a:fld id="{31C462ED-F2DE-43C8-947F-093D44ED50DD}" type="slidenum">
              <a:rPr lang="pt-PT" smtClean="0"/>
              <a:t>‹#›</a:t>
            </a:fld>
            <a:endParaRPr lang="pt-PT"/>
          </a:p>
        </p:txBody>
      </p:sp>
    </p:spTree>
    <p:extLst>
      <p:ext uri="{BB962C8B-B14F-4D97-AF65-F5344CB8AC3E}">
        <p14:creationId xmlns:p14="http://schemas.microsoft.com/office/powerpoint/2010/main" val="2018427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90650"/>
            <a:ext cx="3886200" cy="4786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90650"/>
            <a:ext cx="3886200" cy="4786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pt-PT"/>
              <a:t>I Oliveira</a:t>
            </a:r>
          </a:p>
        </p:txBody>
      </p:sp>
      <p:sp>
        <p:nvSpPr>
          <p:cNvPr id="7" name="Slide Number Placeholder 6"/>
          <p:cNvSpPr>
            <a:spLocks noGrp="1"/>
          </p:cNvSpPr>
          <p:nvPr>
            <p:ph type="sldNum" sz="quarter" idx="12"/>
          </p:nvPr>
        </p:nvSpPr>
        <p:spPr/>
        <p:txBody>
          <a:bodyPr/>
          <a:lstStyle/>
          <a:p>
            <a:fld id="{31C462ED-F2DE-43C8-947F-093D44ED50DD}" type="slidenum">
              <a:rPr lang="pt-PT" smtClean="0"/>
              <a:t>‹#›</a:t>
            </a:fld>
            <a:endParaRPr lang="pt-PT"/>
          </a:p>
        </p:txBody>
      </p:sp>
    </p:spTree>
    <p:extLst>
      <p:ext uri="{BB962C8B-B14F-4D97-AF65-F5344CB8AC3E}">
        <p14:creationId xmlns:p14="http://schemas.microsoft.com/office/powerpoint/2010/main" val="345616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651053"/>
            <a:ext cx="3886200" cy="55259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651053"/>
            <a:ext cx="3886200" cy="55259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pt-PT"/>
              <a:t>I Oliveira</a:t>
            </a:r>
          </a:p>
        </p:txBody>
      </p:sp>
      <p:sp>
        <p:nvSpPr>
          <p:cNvPr id="7" name="Slide Number Placeholder 6"/>
          <p:cNvSpPr>
            <a:spLocks noGrp="1"/>
          </p:cNvSpPr>
          <p:nvPr>
            <p:ph type="sldNum" sz="quarter" idx="12"/>
          </p:nvPr>
        </p:nvSpPr>
        <p:spPr/>
        <p:txBody>
          <a:bodyPr/>
          <a:lstStyle/>
          <a:p>
            <a:fld id="{31C462ED-F2DE-43C8-947F-093D44ED50DD}" type="slidenum">
              <a:rPr lang="pt-PT" smtClean="0"/>
              <a:t>‹#›</a:t>
            </a:fld>
            <a:endParaRPr lang="pt-PT"/>
          </a:p>
        </p:txBody>
      </p:sp>
    </p:spTree>
    <p:extLst>
      <p:ext uri="{BB962C8B-B14F-4D97-AF65-F5344CB8AC3E}">
        <p14:creationId xmlns:p14="http://schemas.microsoft.com/office/powerpoint/2010/main" val="159686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82391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46511" y="1355728"/>
            <a:ext cx="3868340" cy="590304"/>
          </a:xfrm>
        </p:spPr>
        <p:txBody>
          <a:bodyPr anchor="b"/>
          <a:lstStyle>
            <a:lvl1pPr marL="0" indent="0">
              <a:buNone/>
              <a:defRPr sz="2400" b="1">
                <a:solidFill>
                  <a:schemeClr val="accent1">
                    <a:lumMod val="40000"/>
                    <a:lumOff val="60000"/>
                  </a:schemeClr>
                </a:solidFill>
                <a:latin typeface="Barlow Condensed SemiBold" panose="00000706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112720"/>
            <a:ext cx="3868340" cy="4076943"/>
          </a:xfrm>
        </p:spPr>
        <p:txBody>
          <a:bodyPr>
            <a:normAutofit/>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2000" y="1355728"/>
            <a:ext cx="3887391" cy="590304"/>
          </a:xfrm>
        </p:spPr>
        <p:txBody>
          <a:bodyPr anchor="b"/>
          <a:lstStyle>
            <a:lvl1pPr marL="0" indent="0">
              <a:buNone/>
              <a:defRPr sz="2400" b="1">
                <a:solidFill>
                  <a:schemeClr val="accent1">
                    <a:lumMod val="40000"/>
                    <a:lumOff val="60000"/>
                  </a:schemeClr>
                </a:solidFill>
                <a:latin typeface="Barlow Condensed SemiBold" panose="00000706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112720"/>
            <a:ext cx="3887391" cy="4076943"/>
          </a:xfrm>
        </p:spPr>
        <p:txBody>
          <a:bodyPr>
            <a:normAutofit/>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pt-PT"/>
              <a:t>I Oliveira</a:t>
            </a:r>
            <a:endParaRPr lang="pt-PT" dirty="0"/>
          </a:p>
        </p:txBody>
      </p:sp>
      <p:sp>
        <p:nvSpPr>
          <p:cNvPr id="9" name="Slide Number Placeholder 8"/>
          <p:cNvSpPr>
            <a:spLocks noGrp="1"/>
          </p:cNvSpPr>
          <p:nvPr>
            <p:ph type="sldNum" sz="quarter" idx="12"/>
          </p:nvPr>
        </p:nvSpPr>
        <p:spPr/>
        <p:txBody>
          <a:bodyPr/>
          <a:lstStyle/>
          <a:p>
            <a:fld id="{31C462ED-F2DE-43C8-947F-093D44ED50DD}" type="slidenum">
              <a:rPr lang="pt-PT" smtClean="0"/>
              <a:t>‹#›</a:t>
            </a:fld>
            <a:endParaRPr lang="pt-PT"/>
          </a:p>
        </p:txBody>
      </p:sp>
    </p:spTree>
    <p:extLst>
      <p:ext uri="{BB962C8B-B14F-4D97-AF65-F5344CB8AC3E}">
        <p14:creationId xmlns:p14="http://schemas.microsoft.com/office/powerpoint/2010/main" val="1881868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pt-PT"/>
              <a:t>I Oliveira</a:t>
            </a:r>
          </a:p>
        </p:txBody>
      </p:sp>
      <p:sp>
        <p:nvSpPr>
          <p:cNvPr id="5" name="Slide Number Placeholder 4"/>
          <p:cNvSpPr>
            <a:spLocks noGrp="1"/>
          </p:cNvSpPr>
          <p:nvPr>
            <p:ph type="sldNum" sz="quarter" idx="12"/>
          </p:nvPr>
        </p:nvSpPr>
        <p:spPr/>
        <p:txBody>
          <a:bodyPr/>
          <a:lstStyle/>
          <a:p>
            <a:fld id="{31C462ED-F2DE-43C8-947F-093D44ED50DD}" type="slidenum">
              <a:rPr lang="pt-PT" smtClean="0"/>
              <a:t>‹#›</a:t>
            </a:fld>
            <a:endParaRPr lang="pt-PT"/>
          </a:p>
        </p:txBody>
      </p:sp>
    </p:spTree>
    <p:extLst>
      <p:ext uri="{BB962C8B-B14F-4D97-AF65-F5344CB8AC3E}">
        <p14:creationId xmlns:p14="http://schemas.microsoft.com/office/powerpoint/2010/main" val="1141555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pt-PT"/>
              <a:t>I Oliveira</a:t>
            </a:r>
          </a:p>
        </p:txBody>
      </p:sp>
      <p:sp>
        <p:nvSpPr>
          <p:cNvPr id="5" name="Slide Number Placeholder 4"/>
          <p:cNvSpPr>
            <a:spLocks noGrp="1"/>
          </p:cNvSpPr>
          <p:nvPr>
            <p:ph type="sldNum" sz="quarter" idx="12"/>
          </p:nvPr>
        </p:nvSpPr>
        <p:spPr/>
        <p:txBody>
          <a:bodyPr/>
          <a:lstStyle/>
          <a:p>
            <a:fld id="{31C462ED-F2DE-43C8-947F-093D44ED50DD}" type="slidenum">
              <a:rPr lang="pt-PT" smtClean="0"/>
              <a:t>‹#›</a:t>
            </a:fld>
            <a:endParaRPr lang="pt-PT"/>
          </a:p>
        </p:txBody>
      </p:sp>
      <p:sp>
        <p:nvSpPr>
          <p:cNvPr id="7" name="Subtitle 2">
            <a:extLst>
              <a:ext uri="{FF2B5EF4-FFF2-40B4-BE49-F238E27FC236}">
                <a16:creationId xmlns:a16="http://schemas.microsoft.com/office/drawing/2014/main" id="{1C360182-9A05-4723-BD2C-6B3E8C21898D}"/>
              </a:ext>
            </a:extLst>
          </p:cNvPr>
          <p:cNvSpPr>
            <a:spLocks noGrp="1"/>
          </p:cNvSpPr>
          <p:nvPr>
            <p:ph type="subTitle" idx="1"/>
          </p:nvPr>
        </p:nvSpPr>
        <p:spPr>
          <a:xfrm>
            <a:off x="628650" y="1038759"/>
            <a:ext cx="6676372" cy="589846"/>
          </a:xfrm>
        </p:spPr>
        <p:txBody>
          <a:bodyPr>
            <a:normAutofit/>
          </a:bodyPr>
          <a:lstStyle>
            <a:lvl1pPr marL="0" indent="0" algn="l">
              <a:buNone/>
              <a:defRPr sz="2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51827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pt-PT"/>
              <a:t>I Oliveira</a:t>
            </a:r>
          </a:p>
        </p:txBody>
      </p:sp>
      <p:sp>
        <p:nvSpPr>
          <p:cNvPr id="4" name="Slide Number Placeholder 3"/>
          <p:cNvSpPr>
            <a:spLocks noGrp="1"/>
          </p:cNvSpPr>
          <p:nvPr>
            <p:ph type="sldNum" sz="quarter" idx="12"/>
          </p:nvPr>
        </p:nvSpPr>
        <p:spPr/>
        <p:txBody>
          <a:bodyPr/>
          <a:lstStyle/>
          <a:p>
            <a:fld id="{31C462ED-F2DE-43C8-947F-093D44ED50DD}" type="slidenum">
              <a:rPr lang="pt-PT" smtClean="0"/>
              <a:t>‹#›</a:t>
            </a:fld>
            <a:endParaRPr lang="pt-PT"/>
          </a:p>
        </p:txBody>
      </p:sp>
    </p:spTree>
    <p:extLst>
      <p:ext uri="{BB962C8B-B14F-4D97-AF65-F5344CB8AC3E}">
        <p14:creationId xmlns:p14="http://schemas.microsoft.com/office/powerpoint/2010/main" val="439006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67363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214323"/>
            <a:ext cx="7886700" cy="49626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28650" y="6356351"/>
            <a:ext cx="5486400" cy="365125"/>
          </a:xfrm>
          <a:prstGeom prst="rect">
            <a:avLst/>
          </a:prstGeom>
        </p:spPr>
        <p:txBody>
          <a:bodyPr vert="horz" lIns="91440" tIns="45720" rIns="91440" bIns="45720" rtlCol="0" anchor="ctr"/>
          <a:lstStyle>
            <a:lvl1pPr algn="l">
              <a:defRPr sz="1200">
                <a:solidFill>
                  <a:schemeClr val="tx1">
                    <a:tint val="75000"/>
                  </a:schemeClr>
                </a:solidFill>
                <a:latin typeface="Noto Sans Light" panose="020B0402040504020204" pitchFamily="34"/>
                <a:ea typeface="Noto Sans Light" panose="020B0402040504020204" pitchFamily="34"/>
                <a:cs typeface="Noto Sans Light" panose="020B0402040504020204" pitchFamily="34"/>
              </a:defRPr>
            </a:lvl1pPr>
          </a:lstStyle>
          <a:p>
            <a:r>
              <a:rPr lang="pt-PT"/>
              <a:t>I Oliveira</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31C462ED-F2DE-43C8-947F-093D44ED50DD}" type="slidenum">
              <a:rPr lang="pt-PT" smtClean="0"/>
              <a:pPr/>
              <a:t>‹#›</a:t>
            </a:fld>
            <a:endParaRPr lang="pt-PT"/>
          </a:p>
        </p:txBody>
      </p:sp>
    </p:spTree>
    <p:extLst>
      <p:ext uri="{BB962C8B-B14F-4D97-AF65-F5344CB8AC3E}">
        <p14:creationId xmlns:p14="http://schemas.microsoft.com/office/powerpoint/2010/main" val="2523271449"/>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20" r:id="rId5"/>
    <p:sldLayoutId id="2147483713" r:id="rId6"/>
    <p:sldLayoutId id="2147483714" r:id="rId7"/>
    <p:sldLayoutId id="2147483723" r:id="rId8"/>
    <p:sldLayoutId id="2147483715" r:id="rId9"/>
    <p:sldLayoutId id="2147483717" r:id="rId10"/>
    <p:sldLayoutId id="2147483718" r:id="rId11"/>
    <p:sldLayoutId id="2147483719" r:id="rId12"/>
    <p:sldLayoutId id="2147483725" r:id="rId13"/>
    <p:sldLayoutId id="2147483726" r:id="rId14"/>
  </p:sldLayoutIdLst>
  <p:hf hdr="0" dt="0"/>
  <p:txStyles>
    <p:titleStyle>
      <a:lvl1pPr algn="l" defTabSz="914400" rtl="0" eaLnBrk="1" latinLnBrk="0" hangingPunct="1">
        <a:lnSpc>
          <a:spcPct val="90000"/>
        </a:lnSpc>
        <a:spcBef>
          <a:spcPct val="0"/>
        </a:spcBef>
        <a:buNone/>
        <a:defRPr sz="3200" kern="1200">
          <a:solidFill>
            <a:schemeClr val="accent1">
              <a:lumMod val="60000"/>
              <a:lumOff val="40000"/>
            </a:schemeClr>
          </a:solidFill>
          <a:latin typeface="+mj-lt"/>
          <a:ea typeface="+mj-ea"/>
          <a:cs typeface="+mj-cs"/>
        </a:defRPr>
      </a:lvl1pPr>
    </p:titleStyle>
    <p:bodyStyle>
      <a:lvl1pPr marL="0" indent="0" algn="l" defTabSz="914400" rtl="0" eaLnBrk="1" latinLnBrk="0" hangingPunct="1">
        <a:lnSpc>
          <a:spcPct val="100000"/>
        </a:lnSpc>
        <a:spcBef>
          <a:spcPts val="1800"/>
        </a:spcBef>
        <a:spcAft>
          <a:spcPts val="600"/>
        </a:spcAft>
        <a:buFont typeface="Arial" panose="020B0604020202020204" pitchFamily="34" charset="0"/>
        <a:buNone/>
        <a:defRPr sz="2200" kern="1200">
          <a:solidFill>
            <a:schemeClr val="tx1">
              <a:lumMod val="95000"/>
            </a:schemeClr>
          </a:solidFill>
          <a:latin typeface="+mj-lt"/>
          <a:ea typeface="Noto Sans SemBd" panose="020B0702040504020204" pitchFamily="34"/>
          <a:cs typeface="Noto Sans SemBd" panose="020B0702040504020204" pitchFamily="34"/>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2000" kern="1200">
          <a:solidFill>
            <a:schemeClr val="tx1">
              <a:lumMod val="85000"/>
            </a:schemeClr>
          </a:solidFill>
          <a:latin typeface="Noto Sans Light" panose="020B0402040504020204" pitchFamily="34"/>
          <a:ea typeface="Noto Sans Light" panose="020B0402040504020204" pitchFamily="34"/>
          <a:cs typeface="Noto Sans Light" panose="020B0402040504020204" pitchFamily="34"/>
        </a:defRPr>
      </a:lvl2pPr>
      <a:lvl3pPr marL="432000" indent="-228600" algn="l" defTabSz="914400" rtl="0" eaLnBrk="1" latinLnBrk="0" hangingPunct="1">
        <a:lnSpc>
          <a:spcPct val="100000"/>
        </a:lnSpc>
        <a:spcBef>
          <a:spcPts val="0"/>
        </a:spcBef>
        <a:spcAft>
          <a:spcPts val="300"/>
        </a:spcAft>
        <a:buFont typeface="Arial" panose="020B0604020202020204" pitchFamily="34" charset="0"/>
        <a:buChar char="•"/>
        <a:defRPr sz="1800" kern="1200">
          <a:solidFill>
            <a:schemeClr val="tx1"/>
          </a:solidFill>
          <a:latin typeface="Noto Sans Light" panose="020B0402040504020204" pitchFamily="34"/>
          <a:ea typeface="Noto Sans Light" panose="020B0402040504020204" pitchFamily="34"/>
          <a:cs typeface="Noto Sans Light" panose="020B0402040504020204" pitchFamily="34"/>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13.png"/><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8" Type="http://schemas.openxmlformats.org/officeDocument/2006/relationships/customXml" Target="../ink/ink8.xml"/><Relationship Id="rId13" Type="http://schemas.openxmlformats.org/officeDocument/2006/relationships/image" Target="../media/image17.png"/><Relationship Id="rId18" Type="http://schemas.openxmlformats.org/officeDocument/2006/relationships/customXml" Target="../ink/ink13.xml"/><Relationship Id="rId3" Type="http://schemas.openxmlformats.org/officeDocument/2006/relationships/image" Target="../media/image4.png"/><Relationship Id="rId7" Type="http://schemas.openxmlformats.org/officeDocument/2006/relationships/image" Target="../media/image140.png"/><Relationship Id="rId12" Type="http://schemas.openxmlformats.org/officeDocument/2006/relationships/customXml" Target="../ink/ink10.xml"/><Relationship Id="rId17" Type="http://schemas.openxmlformats.org/officeDocument/2006/relationships/image" Target="../media/image19.png"/><Relationship Id="rId2" Type="http://schemas.openxmlformats.org/officeDocument/2006/relationships/notesSlide" Target="../notesSlides/notesSlide7.xml"/><Relationship Id="rId16" Type="http://schemas.openxmlformats.org/officeDocument/2006/relationships/customXml" Target="../ink/ink12.xml"/><Relationship Id="rId1" Type="http://schemas.openxmlformats.org/officeDocument/2006/relationships/slideLayout" Target="../slideLayouts/slideLayout7.xml"/><Relationship Id="rId6" Type="http://schemas.openxmlformats.org/officeDocument/2006/relationships/customXml" Target="../ink/ink7.xml"/><Relationship Id="rId11" Type="http://schemas.openxmlformats.org/officeDocument/2006/relationships/image" Target="../media/image160.png"/><Relationship Id="rId5" Type="http://schemas.openxmlformats.org/officeDocument/2006/relationships/image" Target="../media/image130.png"/><Relationship Id="rId15" Type="http://schemas.openxmlformats.org/officeDocument/2006/relationships/image" Target="../media/image18.png"/><Relationship Id="rId10" Type="http://schemas.openxmlformats.org/officeDocument/2006/relationships/customXml" Target="../ink/ink9.xml"/><Relationship Id="rId19" Type="http://schemas.openxmlformats.org/officeDocument/2006/relationships/image" Target="../media/image20.png"/><Relationship Id="rId4" Type="http://schemas.openxmlformats.org/officeDocument/2006/relationships/customXml" Target="../ink/ink6.xml"/><Relationship Id="rId9" Type="http://schemas.openxmlformats.org/officeDocument/2006/relationships/image" Target="../media/image150.png"/><Relationship Id="rId14" Type="http://schemas.openxmlformats.org/officeDocument/2006/relationships/customXml" Target="../ink/ink11.xml"/></Relationships>
</file>

<file path=ppt/slides/_rels/slide14.xml.rels><?xml version="1.0" encoding="UTF-8" standalone="yes"?>
<Relationships xmlns="http://schemas.openxmlformats.org/package/2006/relationships"><Relationship Id="rId8" Type="http://schemas.openxmlformats.org/officeDocument/2006/relationships/customXml" Target="../ink/ink16.xml"/><Relationship Id="rId13" Type="http://schemas.openxmlformats.org/officeDocument/2006/relationships/image" Target="../media/image27.png"/><Relationship Id="rId18" Type="http://schemas.openxmlformats.org/officeDocument/2006/relationships/customXml" Target="../ink/ink21.xml"/><Relationship Id="rId3" Type="http://schemas.openxmlformats.org/officeDocument/2006/relationships/image" Target="../media/image22.png"/><Relationship Id="rId21" Type="http://schemas.openxmlformats.org/officeDocument/2006/relationships/image" Target="../media/image31.png"/><Relationship Id="rId7" Type="http://schemas.openxmlformats.org/officeDocument/2006/relationships/image" Target="../media/image24.png"/><Relationship Id="rId12" Type="http://schemas.openxmlformats.org/officeDocument/2006/relationships/customXml" Target="../ink/ink18.xml"/><Relationship Id="rId17" Type="http://schemas.openxmlformats.org/officeDocument/2006/relationships/image" Target="../media/image29.png"/><Relationship Id="rId2" Type="http://schemas.openxmlformats.org/officeDocument/2006/relationships/image" Target="../media/image21.png"/><Relationship Id="rId16" Type="http://schemas.openxmlformats.org/officeDocument/2006/relationships/customXml" Target="../ink/ink20.xml"/><Relationship Id="rId20" Type="http://schemas.openxmlformats.org/officeDocument/2006/relationships/customXml" Target="../ink/ink22.xml"/><Relationship Id="rId1" Type="http://schemas.openxmlformats.org/officeDocument/2006/relationships/slideLayout" Target="../slideLayouts/slideLayout7.xml"/><Relationship Id="rId6" Type="http://schemas.openxmlformats.org/officeDocument/2006/relationships/customXml" Target="../ink/ink15.xml"/><Relationship Id="rId11" Type="http://schemas.openxmlformats.org/officeDocument/2006/relationships/image" Target="../media/image26.png"/><Relationship Id="rId5" Type="http://schemas.openxmlformats.org/officeDocument/2006/relationships/image" Target="../media/image23.png"/><Relationship Id="rId15" Type="http://schemas.openxmlformats.org/officeDocument/2006/relationships/image" Target="../media/image28.png"/><Relationship Id="rId10" Type="http://schemas.openxmlformats.org/officeDocument/2006/relationships/customXml" Target="../ink/ink17.xml"/><Relationship Id="rId19" Type="http://schemas.openxmlformats.org/officeDocument/2006/relationships/image" Target="../media/image30.png"/><Relationship Id="rId4" Type="http://schemas.openxmlformats.org/officeDocument/2006/relationships/customXml" Target="../ink/ink14.xml"/><Relationship Id="rId9" Type="http://schemas.openxmlformats.org/officeDocument/2006/relationships/image" Target="../media/image25.png"/><Relationship Id="rId14" Type="http://schemas.openxmlformats.org/officeDocument/2006/relationships/customXml" Target="../ink/ink19.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customXml" Target="../ink/ink28.xml"/><Relationship Id="rId3" Type="http://schemas.openxmlformats.org/officeDocument/2006/relationships/customXml" Target="../ink/ink23.xml"/><Relationship Id="rId7" Type="http://schemas.openxmlformats.org/officeDocument/2006/relationships/customXml" Target="../ink/ink25.xml"/><Relationship Id="rId12" Type="http://schemas.openxmlformats.org/officeDocument/2006/relationships/image" Target="../media/image39.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customXml" Target="../ink/ink27.xml"/><Relationship Id="rId5" Type="http://schemas.openxmlformats.org/officeDocument/2006/relationships/customXml" Target="../ink/ink24.xml"/><Relationship Id="rId10" Type="http://schemas.openxmlformats.org/officeDocument/2006/relationships/image" Target="../media/image38.png"/><Relationship Id="rId4" Type="http://schemas.openxmlformats.org/officeDocument/2006/relationships/image" Target="../media/image350.png"/><Relationship Id="rId9" Type="http://schemas.openxmlformats.org/officeDocument/2006/relationships/customXml" Target="../ink/ink26.xml"/><Relationship Id="rId1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hyperlink" Target="https://www.baeldung.com/mockito-behavior" TargetMode="External"/><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hyperlink" Target="https://www.baeldung.com/mockito-verify"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openxmlformats.org/officeDocument/2006/relationships/customXml" Target="../ink/ink34.xml"/><Relationship Id="rId18" Type="http://schemas.openxmlformats.org/officeDocument/2006/relationships/image" Target="../media/image68.png"/><Relationship Id="rId26" Type="http://schemas.openxmlformats.org/officeDocument/2006/relationships/image" Target="../media/image72.png"/><Relationship Id="rId39" Type="http://schemas.openxmlformats.org/officeDocument/2006/relationships/customXml" Target="../ink/ink47.xml"/><Relationship Id="rId21" Type="http://schemas.openxmlformats.org/officeDocument/2006/relationships/customXml" Target="../ink/ink38.xml"/><Relationship Id="rId34" Type="http://schemas.openxmlformats.org/officeDocument/2006/relationships/image" Target="../media/image76.png"/><Relationship Id="rId42" Type="http://schemas.openxmlformats.org/officeDocument/2006/relationships/image" Target="../media/image80.png"/><Relationship Id="rId7" Type="http://schemas.openxmlformats.org/officeDocument/2006/relationships/customXml" Target="../ink/ink31.xml"/><Relationship Id="rId2" Type="http://schemas.openxmlformats.org/officeDocument/2006/relationships/image" Target="../media/image44.png"/><Relationship Id="rId16" Type="http://schemas.openxmlformats.org/officeDocument/2006/relationships/image" Target="../media/image67.png"/><Relationship Id="rId20" Type="http://schemas.openxmlformats.org/officeDocument/2006/relationships/image" Target="../media/image69.png"/><Relationship Id="rId29" Type="http://schemas.openxmlformats.org/officeDocument/2006/relationships/customXml" Target="../ink/ink42.xml"/><Relationship Id="rId41" Type="http://schemas.openxmlformats.org/officeDocument/2006/relationships/customXml" Target="../ink/ink48.xml"/><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customXml" Target="../ink/ink33.xml"/><Relationship Id="rId24" Type="http://schemas.openxmlformats.org/officeDocument/2006/relationships/image" Target="../media/image71.png"/><Relationship Id="rId32" Type="http://schemas.openxmlformats.org/officeDocument/2006/relationships/image" Target="../media/image75.png"/><Relationship Id="rId37" Type="http://schemas.openxmlformats.org/officeDocument/2006/relationships/customXml" Target="../ink/ink46.xml"/><Relationship Id="rId40" Type="http://schemas.openxmlformats.org/officeDocument/2006/relationships/image" Target="../media/image79.png"/><Relationship Id="rId5" Type="http://schemas.openxmlformats.org/officeDocument/2006/relationships/customXml" Target="../ink/ink30.xml"/><Relationship Id="rId15" Type="http://schemas.openxmlformats.org/officeDocument/2006/relationships/customXml" Target="../ink/ink35.xml"/><Relationship Id="rId23" Type="http://schemas.openxmlformats.org/officeDocument/2006/relationships/customXml" Target="../ink/ink39.xml"/><Relationship Id="rId28" Type="http://schemas.openxmlformats.org/officeDocument/2006/relationships/image" Target="../media/image73.png"/><Relationship Id="rId36" Type="http://schemas.openxmlformats.org/officeDocument/2006/relationships/image" Target="../media/image77.png"/><Relationship Id="rId10" Type="http://schemas.openxmlformats.org/officeDocument/2006/relationships/image" Target="../media/image64.png"/><Relationship Id="rId19" Type="http://schemas.openxmlformats.org/officeDocument/2006/relationships/customXml" Target="../ink/ink37.xml"/><Relationship Id="rId31" Type="http://schemas.openxmlformats.org/officeDocument/2006/relationships/customXml" Target="../ink/ink43.xml"/><Relationship Id="rId4" Type="http://schemas.openxmlformats.org/officeDocument/2006/relationships/image" Target="../media/image61.png"/><Relationship Id="rId9" Type="http://schemas.openxmlformats.org/officeDocument/2006/relationships/customXml" Target="../ink/ink32.xml"/><Relationship Id="rId14" Type="http://schemas.openxmlformats.org/officeDocument/2006/relationships/image" Target="../media/image66.png"/><Relationship Id="rId22" Type="http://schemas.openxmlformats.org/officeDocument/2006/relationships/image" Target="../media/image70.png"/><Relationship Id="rId27" Type="http://schemas.openxmlformats.org/officeDocument/2006/relationships/customXml" Target="../ink/ink41.xml"/><Relationship Id="rId30" Type="http://schemas.openxmlformats.org/officeDocument/2006/relationships/image" Target="../media/image74.png"/><Relationship Id="rId35" Type="http://schemas.openxmlformats.org/officeDocument/2006/relationships/customXml" Target="../ink/ink45.xml"/><Relationship Id="rId8" Type="http://schemas.openxmlformats.org/officeDocument/2006/relationships/image" Target="../media/image63.png"/><Relationship Id="rId3" Type="http://schemas.openxmlformats.org/officeDocument/2006/relationships/customXml" Target="../ink/ink29.xml"/><Relationship Id="rId12" Type="http://schemas.openxmlformats.org/officeDocument/2006/relationships/image" Target="../media/image65.png"/><Relationship Id="rId17" Type="http://schemas.openxmlformats.org/officeDocument/2006/relationships/customXml" Target="../ink/ink36.xml"/><Relationship Id="rId25" Type="http://schemas.openxmlformats.org/officeDocument/2006/relationships/customXml" Target="../ink/ink40.xml"/><Relationship Id="rId33" Type="http://schemas.openxmlformats.org/officeDocument/2006/relationships/customXml" Target="../ink/ink44.xml"/><Relationship Id="rId38" Type="http://schemas.openxmlformats.org/officeDocument/2006/relationships/image" Target="../media/image78.png"/></Relationships>
</file>

<file path=ppt/slides/_rels/slide2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hyperlink" Target="https://github.com/mockito/mockito/wiki/How-to-write-good-tests" TargetMode="External"/><Relationship Id="rId1" Type="http://schemas.openxmlformats.org/officeDocument/2006/relationships/slideLayout" Target="../slideLayouts/slideLayout2.xml"/><Relationship Id="rId5" Type="http://schemas.openxmlformats.org/officeDocument/2006/relationships/image" Target="../media/image48.jpg"/><Relationship Id="rId4" Type="http://schemas.openxmlformats.org/officeDocument/2006/relationships/image" Target="../media/image4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8" Type="http://schemas.openxmlformats.org/officeDocument/2006/relationships/image" Target="../media/image510.png"/><Relationship Id="rId3" Type="http://schemas.openxmlformats.org/officeDocument/2006/relationships/customXml" Target="../ink/ink49.xml"/><Relationship Id="rId7" Type="http://schemas.openxmlformats.org/officeDocument/2006/relationships/customXml" Target="../ink/ink51.xml"/><Relationship Id="rId2" Type="http://schemas.openxmlformats.org/officeDocument/2006/relationships/image" Target="../media/image51.png"/><Relationship Id="rId1" Type="http://schemas.openxmlformats.org/officeDocument/2006/relationships/slideLayout" Target="../slideLayouts/slideLayout10.xml"/><Relationship Id="rId6" Type="http://schemas.openxmlformats.org/officeDocument/2006/relationships/image" Target="../media/image500.png"/><Relationship Id="rId5" Type="http://schemas.openxmlformats.org/officeDocument/2006/relationships/customXml" Target="../ink/ink50.xml"/><Relationship Id="rId4" Type="http://schemas.openxmlformats.org/officeDocument/2006/relationships/image" Target="../media/image490.png"/><Relationship Id="rId9"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hyperlink" Target="https://site.mockito.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baeldung.com/mockito-series"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410.png"/><Relationship Id="rId13" Type="http://schemas.openxmlformats.org/officeDocument/2006/relationships/customXml" Target="../ink/ink4.xml"/><Relationship Id="rId18" Type="http://schemas.openxmlformats.org/officeDocument/2006/relationships/diagramColors" Target="../diagrams/colors2.xml"/><Relationship Id="rId3" Type="http://schemas.openxmlformats.org/officeDocument/2006/relationships/diagramLayout" Target="../diagrams/layout1.xml"/><Relationship Id="rId7" Type="http://schemas.openxmlformats.org/officeDocument/2006/relationships/customXml" Target="../ink/ink1.xml"/><Relationship Id="rId12" Type="http://schemas.openxmlformats.org/officeDocument/2006/relationships/image" Target="../media/image6.png"/><Relationship Id="rId17" Type="http://schemas.openxmlformats.org/officeDocument/2006/relationships/diagramQuickStyle" Target="../diagrams/quickStyle2.xml"/><Relationship Id="rId2" Type="http://schemas.openxmlformats.org/officeDocument/2006/relationships/diagramData" Target="../diagrams/data1.xml"/><Relationship Id="rId16" Type="http://schemas.openxmlformats.org/officeDocument/2006/relationships/diagramLayout" Target="../diagrams/layout2.xml"/><Relationship Id="rId1" Type="http://schemas.openxmlformats.org/officeDocument/2006/relationships/slideLayout" Target="../slideLayouts/slideLayout5.xml"/><Relationship Id="rId6" Type="http://schemas.microsoft.com/office/2007/relationships/diagramDrawing" Target="../diagrams/drawing1.xml"/><Relationship Id="rId11" Type="http://schemas.openxmlformats.org/officeDocument/2006/relationships/customXml" Target="../ink/ink3.xml"/><Relationship Id="rId5" Type="http://schemas.openxmlformats.org/officeDocument/2006/relationships/diagramColors" Target="../diagrams/colors1.xml"/><Relationship Id="rId15" Type="http://schemas.openxmlformats.org/officeDocument/2006/relationships/diagramData" Target="../diagrams/data2.xml"/><Relationship Id="rId10" Type="http://schemas.openxmlformats.org/officeDocument/2006/relationships/image" Target="../media/image5.png"/><Relationship Id="rId19" Type="http://schemas.microsoft.com/office/2007/relationships/diagramDrawing" Target="../diagrams/drawing2.xml"/><Relationship Id="rId4" Type="http://schemas.openxmlformats.org/officeDocument/2006/relationships/diagramQuickStyle" Target="../diagrams/quickStyle1.xml"/><Relationship Id="rId9" Type="http://schemas.openxmlformats.org/officeDocument/2006/relationships/customXml" Target="../ink/ink2.xml"/><Relationship Id="rId1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pn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learning.oreilly.com/library/view/growing-object-oriented-software/9780321574442/" TargetMode="External"/><Relationship Id="rId5" Type="http://schemas.openxmlformats.org/officeDocument/2006/relationships/image" Target="../media/image12.jp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2BBFBB9-186C-4891-81FC-171C2DB44C3B}"/>
              </a:ext>
            </a:extLst>
          </p:cNvPr>
          <p:cNvSpPr>
            <a:spLocks noGrp="1"/>
          </p:cNvSpPr>
          <p:nvPr>
            <p:ph type="ctrTitle"/>
          </p:nvPr>
        </p:nvSpPr>
        <p:spPr/>
        <p:txBody>
          <a:bodyPr/>
          <a:lstStyle/>
          <a:p>
            <a:r>
              <a:rPr lang="en-US" dirty="0"/>
              <a:t>Unit tests and mock objects</a:t>
            </a:r>
            <a:endParaRPr lang="en-US" noProof="0" dirty="0"/>
          </a:p>
        </p:txBody>
      </p:sp>
      <p:sp>
        <p:nvSpPr>
          <p:cNvPr id="3" name="Content Placeholder 2"/>
          <p:cNvSpPr>
            <a:spLocks noGrp="1"/>
          </p:cNvSpPr>
          <p:nvPr>
            <p:ph type="subTitle" idx="1"/>
          </p:nvPr>
        </p:nvSpPr>
        <p:spPr/>
        <p:txBody>
          <a:bodyPr>
            <a:normAutofit/>
          </a:bodyPr>
          <a:lstStyle/>
          <a:p>
            <a:r>
              <a:rPr lang="en-US" noProof="0" dirty="0"/>
              <a:t>Ilídio Oliveira </a:t>
            </a:r>
            <a:endParaRPr lang="en-US" dirty="0"/>
          </a:p>
          <a:p>
            <a:pPr>
              <a:spcBef>
                <a:spcPts val="0"/>
              </a:spcBef>
            </a:pPr>
            <a:r>
              <a:rPr lang="en-US" sz="1800" noProof="0" dirty="0">
                <a:latin typeface="Noto Sans Light" panose="020B0402040504020204" pitchFamily="34"/>
              </a:rPr>
              <a:t>v2025-0</a:t>
            </a:r>
            <a:r>
              <a:rPr lang="en-US" sz="1800" dirty="0">
                <a:latin typeface="Noto Sans Light" panose="020B0402040504020204" pitchFamily="34"/>
              </a:rPr>
              <a:t>9</a:t>
            </a:r>
            <a:r>
              <a:rPr lang="en-US" sz="1800" noProof="0" dirty="0">
                <a:latin typeface="Noto Sans Light" panose="020B0402040504020204" pitchFamily="34"/>
              </a:rPr>
              <a:t>-24</a:t>
            </a:r>
          </a:p>
        </p:txBody>
      </p:sp>
      <p:sp>
        <p:nvSpPr>
          <p:cNvPr id="12" name="TextBox 11">
            <a:extLst>
              <a:ext uri="{FF2B5EF4-FFF2-40B4-BE49-F238E27FC236}">
                <a16:creationId xmlns:a16="http://schemas.microsoft.com/office/drawing/2014/main" id="{EE1DD0F5-C053-47C6-8E2E-9A2E9D425B0A}"/>
              </a:ext>
            </a:extLst>
          </p:cNvPr>
          <p:cNvSpPr txBox="1"/>
          <p:nvPr/>
        </p:nvSpPr>
        <p:spPr>
          <a:xfrm>
            <a:off x="751562" y="1659178"/>
            <a:ext cx="7763788" cy="369332"/>
          </a:xfrm>
          <a:prstGeom prst="rect">
            <a:avLst/>
          </a:prstGeom>
          <a:noFill/>
        </p:spPr>
        <p:txBody>
          <a:bodyPr wrap="square" rtlCol="0">
            <a:spAutoFit/>
          </a:bodyPr>
          <a:lstStyle/>
          <a:p>
            <a:r>
              <a:rPr lang="pt-PT" dirty="0">
                <a:solidFill>
                  <a:schemeClr val="tx1">
                    <a:lumMod val="75000"/>
                  </a:schemeClr>
                </a:solidFill>
              </a:rPr>
              <a:t>45426: Teste e Qualidade de Software</a:t>
            </a:r>
          </a:p>
        </p:txBody>
      </p:sp>
      <p:pic>
        <p:nvPicPr>
          <p:cNvPr id="4" name="Picture 3" descr="Icon&#10;&#10;Description automatically generated">
            <a:extLst>
              <a:ext uri="{FF2B5EF4-FFF2-40B4-BE49-F238E27FC236}">
                <a16:creationId xmlns:a16="http://schemas.microsoft.com/office/drawing/2014/main" id="{FBD369DE-1F30-4FB2-B9BD-5BA4743664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2575" y="1229520"/>
            <a:ext cx="3676650" cy="1838325"/>
          </a:xfrm>
          <a:prstGeom prst="rect">
            <a:avLst/>
          </a:prstGeom>
        </p:spPr>
      </p:pic>
    </p:spTree>
    <p:extLst>
      <p:ext uri="{BB962C8B-B14F-4D97-AF65-F5344CB8AC3E}">
        <p14:creationId xmlns:p14="http://schemas.microsoft.com/office/powerpoint/2010/main" val="176331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a:prstGeom prst="rect">
            <a:avLst/>
          </a:prstGeom>
        </p:spPr>
        <p:txBody>
          <a:bodyPr/>
          <a:lstStyle/>
          <a:p>
            <a:pPr>
              <a:defRPr/>
            </a:pPr>
            <a:r>
              <a:rPr lang="pt-PT"/>
              <a:t>I Oliveira</a:t>
            </a:r>
            <a:endParaRPr lang="en-US"/>
          </a:p>
        </p:txBody>
      </p:sp>
      <p:sp>
        <p:nvSpPr>
          <p:cNvPr id="8" name="Slide Number Placeholder 7"/>
          <p:cNvSpPr>
            <a:spLocks noGrp="1"/>
          </p:cNvSpPr>
          <p:nvPr>
            <p:ph type="sldNum" sz="quarter" idx="12"/>
          </p:nvPr>
        </p:nvSpPr>
        <p:spPr/>
        <p:txBody>
          <a:bodyPr/>
          <a:lstStyle/>
          <a:p>
            <a:pPr>
              <a:defRPr/>
            </a:pPr>
            <a:fld id="{0E5A9E85-BFDD-4176-B261-197454A41447}" type="slidenum">
              <a:rPr lang="en-US" smtClean="0"/>
              <a:pPr>
                <a:defRPr/>
              </a:pPr>
              <a:t>10</a:t>
            </a:fld>
            <a:endParaRPr lang="en-US"/>
          </a:p>
        </p:txBody>
      </p:sp>
      <p:pic>
        <p:nvPicPr>
          <p:cNvPr id="9" name="Picture 8"/>
          <p:cNvPicPr>
            <a:picLocks noChangeAspect="1"/>
          </p:cNvPicPr>
          <p:nvPr/>
        </p:nvPicPr>
        <p:blipFill>
          <a:blip r:embed="rId2"/>
          <a:stretch>
            <a:fillRect/>
          </a:stretch>
        </p:blipFill>
        <p:spPr>
          <a:xfrm>
            <a:off x="107504" y="548680"/>
            <a:ext cx="9341296" cy="5692352"/>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0C570F4E-D023-4C27-B01A-C9863EA80EC7}"/>
                  </a:ext>
                </a:extLst>
              </p14:cNvPr>
              <p14:cNvContentPartPr/>
              <p14:nvPr/>
            </p14:nvContentPartPr>
            <p14:xfrm>
              <a:off x="903833" y="1854600"/>
              <a:ext cx="1090800" cy="280800"/>
            </p14:xfrm>
          </p:contentPart>
        </mc:Choice>
        <mc:Fallback xmlns="">
          <p:pic>
            <p:nvPicPr>
              <p:cNvPr id="2" name="Ink 1">
                <a:extLst>
                  <a:ext uri="{FF2B5EF4-FFF2-40B4-BE49-F238E27FC236}">
                    <a16:creationId xmlns:a16="http://schemas.microsoft.com/office/drawing/2014/main" id="{0C570F4E-D023-4C27-B01A-C9863EA80EC7}"/>
                  </a:ext>
                </a:extLst>
              </p:cNvPr>
              <p:cNvPicPr/>
              <p:nvPr/>
            </p:nvPicPr>
            <p:blipFill>
              <a:blip r:embed="rId4"/>
              <a:stretch>
                <a:fillRect/>
              </a:stretch>
            </p:blipFill>
            <p:spPr>
              <a:xfrm>
                <a:off x="899513" y="1850280"/>
                <a:ext cx="1099440" cy="289440"/>
              </a:xfrm>
              <a:prstGeom prst="rect">
                <a:avLst/>
              </a:prstGeom>
            </p:spPr>
          </p:pic>
        </mc:Fallback>
      </mc:AlternateContent>
    </p:spTree>
    <p:extLst>
      <p:ext uri="{BB962C8B-B14F-4D97-AF65-F5344CB8AC3E}">
        <p14:creationId xmlns:p14="http://schemas.microsoft.com/office/powerpoint/2010/main" val="2362551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A43B57B-34CD-4837-9034-C12356BED522}"/>
              </a:ext>
            </a:extLst>
          </p:cNvPr>
          <p:cNvPicPr>
            <a:picLocks noGrp="1" noChangeAspect="1"/>
          </p:cNvPicPr>
          <p:nvPr>
            <p:ph idx="1"/>
          </p:nvPr>
        </p:nvPicPr>
        <p:blipFill>
          <a:blip r:embed="rId2"/>
          <a:stretch>
            <a:fillRect/>
          </a:stretch>
        </p:blipFill>
        <p:spPr>
          <a:xfrm>
            <a:off x="628650" y="1499272"/>
            <a:ext cx="7886700" cy="4550019"/>
          </a:xfrm>
          <a:prstGeom prst="rect">
            <a:avLst/>
          </a:prstGeom>
        </p:spPr>
      </p:pic>
      <p:sp>
        <p:nvSpPr>
          <p:cNvPr id="4" name="Footer Placeholder 3">
            <a:extLst>
              <a:ext uri="{FF2B5EF4-FFF2-40B4-BE49-F238E27FC236}">
                <a16:creationId xmlns:a16="http://schemas.microsoft.com/office/drawing/2014/main" id="{F48DFD58-6C46-48C9-A7BF-BA585FB7B838}"/>
              </a:ext>
            </a:extLst>
          </p:cNvPr>
          <p:cNvSpPr>
            <a:spLocks noGrp="1"/>
          </p:cNvSpPr>
          <p:nvPr>
            <p:ph type="ftr" sz="quarter" idx="11"/>
          </p:nvPr>
        </p:nvSpPr>
        <p:spPr/>
        <p:txBody>
          <a:bodyPr/>
          <a:lstStyle/>
          <a:p>
            <a:r>
              <a:rPr lang="pt-PT"/>
              <a:t>I Oliveira</a:t>
            </a:r>
          </a:p>
        </p:txBody>
      </p:sp>
      <p:sp>
        <p:nvSpPr>
          <p:cNvPr id="5" name="Slide Number Placeholder 4">
            <a:extLst>
              <a:ext uri="{FF2B5EF4-FFF2-40B4-BE49-F238E27FC236}">
                <a16:creationId xmlns:a16="http://schemas.microsoft.com/office/drawing/2014/main" id="{370A0EAE-374D-4154-AE87-B8EAAADED1EE}"/>
              </a:ext>
            </a:extLst>
          </p:cNvPr>
          <p:cNvSpPr>
            <a:spLocks noGrp="1"/>
          </p:cNvSpPr>
          <p:nvPr>
            <p:ph type="sldNum" sz="quarter" idx="12"/>
          </p:nvPr>
        </p:nvSpPr>
        <p:spPr/>
        <p:txBody>
          <a:bodyPr/>
          <a:lstStyle/>
          <a:p>
            <a:fld id="{31C462ED-F2DE-43C8-947F-093D44ED50DD}" type="slidenum">
              <a:rPr lang="pt-PT" smtClean="0"/>
              <a:t>11</a:t>
            </a:fld>
            <a:endParaRPr lang="pt-PT"/>
          </a:p>
        </p:txBody>
      </p:sp>
      <p:pic>
        <p:nvPicPr>
          <p:cNvPr id="7" name="Picture 2">
            <a:extLst>
              <a:ext uri="{FF2B5EF4-FFF2-40B4-BE49-F238E27FC236}">
                <a16:creationId xmlns:a16="http://schemas.microsoft.com/office/drawing/2014/main" id="{FF7E5B4D-5D4D-41FE-8B49-51332BC2FA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630" y="136524"/>
            <a:ext cx="3532682" cy="1766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09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837C928-0E51-498F-9120-E196A79794B3}"/>
              </a:ext>
            </a:extLst>
          </p:cNvPr>
          <p:cNvSpPr>
            <a:spLocks noGrp="1"/>
          </p:cNvSpPr>
          <p:nvPr>
            <p:ph type="ftr" sz="quarter" idx="11"/>
          </p:nvPr>
        </p:nvSpPr>
        <p:spPr/>
        <p:txBody>
          <a:bodyPr/>
          <a:lstStyle/>
          <a:p>
            <a:r>
              <a:rPr lang="pt-PT"/>
              <a:t>I Oliveira</a:t>
            </a:r>
          </a:p>
        </p:txBody>
      </p:sp>
      <p:sp>
        <p:nvSpPr>
          <p:cNvPr id="5" name="Slide Number Placeholder 4">
            <a:extLst>
              <a:ext uri="{FF2B5EF4-FFF2-40B4-BE49-F238E27FC236}">
                <a16:creationId xmlns:a16="http://schemas.microsoft.com/office/drawing/2014/main" id="{97570915-FC0D-41F4-A5E3-CCEEDB68417C}"/>
              </a:ext>
            </a:extLst>
          </p:cNvPr>
          <p:cNvSpPr>
            <a:spLocks noGrp="1"/>
          </p:cNvSpPr>
          <p:nvPr>
            <p:ph type="sldNum" sz="quarter" idx="12"/>
          </p:nvPr>
        </p:nvSpPr>
        <p:spPr/>
        <p:txBody>
          <a:bodyPr/>
          <a:lstStyle/>
          <a:p>
            <a:fld id="{31C462ED-F2DE-43C8-947F-093D44ED50DD}" type="slidenum">
              <a:rPr lang="pt-PT" smtClean="0"/>
              <a:t>12</a:t>
            </a:fld>
            <a:endParaRPr lang="pt-PT"/>
          </a:p>
        </p:txBody>
      </p:sp>
      <p:sp>
        <p:nvSpPr>
          <p:cNvPr id="13" name="Picture Placeholder 12">
            <a:extLst>
              <a:ext uri="{FF2B5EF4-FFF2-40B4-BE49-F238E27FC236}">
                <a16:creationId xmlns:a16="http://schemas.microsoft.com/office/drawing/2014/main" id="{149F58D6-853C-4E4E-A038-7D4A67A8DFFB}"/>
              </a:ext>
            </a:extLst>
          </p:cNvPr>
          <p:cNvSpPr>
            <a:spLocks noGrp="1"/>
          </p:cNvSpPr>
          <p:nvPr>
            <p:ph type="pic" idx="1"/>
          </p:nvPr>
        </p:nvSpPr>
        <p:spPr/>
        <p:txBody>
          <a:bodyPr/>
          <a:lstStyle/>
          <a:p>
            <a:endParaRPr lang="pt-PT"/>
          </a:p>
        </p:txBody>
      </p:sp>
      <p:pic>
        <p:nvPicPr>
          <p:cNvPr id="15" name="Picture 14">
            <a:extLst>
              <a:ext uri="{FF2B5EF4-FFF2-40B4-BE49-F238E27FC236}">
                <a16:creationId xmlns:a16="http://schemas.microsoft.com/office/drawing/2014/main" id="{4F5F384D-58D4-4A7B-8A1A-2A170768DFF2}"/>
              </a:ext>
            </a:extLst>
          </p:cNvPr>
          <p:cNvPicPr>
            <a:picLocks noChangeAspect="1"/>
          </p:cNvPicPr>
          <p:nvPr/>
        </p:nvPicPr>
        <p:blipFill>
          <a:blip r:embed="rId2"/>
          <a:stretch>
            <a:fillRect/>
          </a:stretch>
        </p:blipFill>
        <p:spPr>
          <a:xfrm>
            <a:off x="2972728" y="0"/>
            <a:ext cx="6171272" cy="6858000"/>
          </a:xfrm>
          <a:prstGeom prst="rect">
            <a:avLst/>
          </a:prstGeom>
        </p:spPr>
      </p:pic>
      <p:sp>
        <p:nvSpPr>
          <p:cNvPr id="18" name="Speech Bubble: Rectangle 17">
            <a:extLst>
              <a:ext uri="{FF2B5EF4-FFF2-40B4-BE49-F238E27FC236}">
                <a16:creationId xmlns:a16="http://schemas.microsoft.com/office/drawing/2014/main" id="{53FA84CC-4E45-41D3-A1EA-124062AB2F89}"/>
              </a:ext>
            </a:extLst>
          </p:cNvPr>
          <p:cNvSpPr/>
          <p:nvPr/>
        </p:nvSpPr>
        <p:spPr>
          <a:xfrm>
            <a:off x="47819" y="685186"/>
            <a:ext cx="3037817" cy="1477328"/>
          </a:xfrm>
          <a:prstGeom prst="wedgeRectCallout">
            <a:avLst>
              <a:gd name="adj1" fmla="val 59342"/>
              <a:gd name="adj2" fmla="val 74587"/>
            </a:avLst>
          </a:prstGeom>
          <a:ln/>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buNone/>
            </a:pPr>
            <a:r>
              <a:rPr lang="en-US" sz="1800" u="none" dirty="0">
                <a:solidFill>
                  <a:srgbClr val="383839"/>
                </a:solidFill>
                <a:latin typeface="+mn-lt"/>
              </a:rPr>
              <a:t>Inspect if/how the operations of interest were used. </a:t>
            </a:r>
            <a:endParaRPr lang="pt-PT" b="1" i="1" dirty="0">
              <a:solidFill>
                <a:srgbClr val="383839"/>
              </a:solidFill>
            </a:endParaRPr>
          </a:p>
          <a:p>
            <a:pPr algn="ctr">
              <a:buNone/>
            </a:pPr>
            <a:r>
              <a:rPr lang="pt-PT" sz="1800" u="none" dirty="0">
                <a:solidFill>
                  <a:srgbClr val="383839"/>
                </a:solidFill>
                <a:latin typeface="+mn-lt"/>
              </a:rPr>
              <a:t>(</a:t>
            </a:r>
            <a:r>
              <a:rPr lang="pt-PT" sz="1800" u="none" dirty="0" err="1">
                <a:solidFill>
                  <a:srgbClr val="383839"/>
                </a:solidFill>
                <a:latin typeface="+mn-lt"/>
              </a:rPr>
              <a:t>Test</a:t>
            </a:r>
            <a:r>
              <a:rPr lang="pt-PT" sz="1800" u="none" dirty="0">
                <a:solidFill>
                  <a:srgbClr val="383839"/>
                </a:solidFill>
                <a:latin typeface="+mn-lt"/>
              </a:rPr>
              <a:t> </a:t>
            </a:r>
            <a:r>
              <a:rPr lang="pt-PT" sz="1800" u="none" dirty="0" err="1">
                <a:solidFill>
                  <a:srgbClr val="383839"/>
                </a:solidFill>
                <a:latin typeface="+mn-lt"/>
              </a:rPr>
              <a:t>interactions</a:t>
            </a:r>
            <a:r>
              <a:rPr lang="pt-PT" dirty="0">
                <a:solidFill>
                  <a:srgbClr val="383839"/>
                </a:solidFill>
              </a:rPr>
              <a:t>, </a:t>
            </a:r>
            <a:r>
              <a:rPr lang="pt-PT" dirty="0" err="1">
                <a:solidFill>
                  <a:srgbClr val="383839"/>
                </a:solidFill>
              </a:rPr>
              <a:t>not</a:t>
            </a:r>
            <a:r>
              <a:rPr lang="pt-PT" dirty="0">
                <a:solidFill>
                  <a:srgbClr val="383839"/>
                </a:solidFill>
              </a:rPr>
              <a:t> </a:t>
            </a:r>
            <a:r>
              <a:rPr lang="pt-PT" dirty="0" err="1">
                <a:solidFill>
                  <a:srgbClr val="383839"/>
                </a:solidFill>
              </a:rPr>
              <a:t>the</a:t>
            </a:r>
            <a:r>
              <a:rPr lang="pt-PT" dirty="0">
                <a:solidFill>
                  <a:srgbClr val="383839"/>
                </a:solidFill>
              </a:rPr>
              <a:t> </a:t>
            </a:r>
            <a:r>
              <a:rPr lang="pt-PT" dirty="0" err="1">
                <a:solidFill>
                  <a:srgbClr val="383839"/>
                </a:solidFill>
              </a:rPr>
              <a:t>return</a:t>
            </a:r>
            <a:r>
              <a:rPr lang="pt-PT" dirty="0">
                <a:solidFill>
                  <a:srgbClr val="383839"/>
                </a:solidFill>
              </a:rPr>
              <a:t> </a:t>
            </a:r>
            <a:r>
              <a:rPr lang="pt-PT" dirty="0" err="1">
                <a:solidFill>
                  <a:srgbClr val="383839"/>
                </a:solidFill>
              </a:rPr>
              <a:t>values</a:t>
            </a:r>
            <a:r>
              <a:rPr lang="pt-PT">
                <a:solidFill>
                  <a:srgbClr val="383839"/>
                </a:solidFill>
              </a:rPr>
              <a:t>.)</a:t>
            </a:r>
            <a:endParaRPr lang="en-US" sz="1800" u="none" dirty="0">
              <a:solidFill>
                <a:srgbClr val="383839"/>
              </a:solidFill>
              <a:latin typeface="+mn-lt"/>
            </a:endParaRPr>
          </a:p>
        </p:txBody>
      </p:sp>
      <p:sp>
        <p:nvSpPr>
          <p:cNvPr id="19" name="Speech Bubble: Rectangle 18">
            <a:extLst>
              <a:ext uri="{FF2B5EF4-FFF2-40B4-BE49-F238E27FC236}">
                <a16:creationId xmlns:a16="http://schemas.microsoft.com/office/drawing/2014/main" id="{D7B7201D-1738-41DA-97B2-DC7C01BDC0AD}"/>
              </a:ext>
            </a:extLst>
          </p:cNvPr>
          <p:cNvSpPr/>
          <p:nvPr/>
        </p:nvSpPr>
        <p:spPr>
          <a:xfrm>
            <a:off x="-8635" y="3484307"/>
            <a:ext cx="3037817" cy="923330"/>
          </a:xfrm>
          <a:prstGeom prst="wedgeRectCallout">
            <a:avLst>
              <a:gd name="adj1" fmla="val 57091"/>
              <a:gd name="adj2" fmla="val 156563"/>
            </a:avLst>
          </a:prstGeom>
          <a:ln/>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buNone/>
            </a:pPr>
            <a:r>
              <a:rPr lang="en-US" sz="1800" u="none" dirty="0">
                <a:solidFill>
                  <a:srgbClr val="383839"/>
                </a:solidFill>
                <a:latin typeface="+mn-lt"/>
              </a:rPr>
              <a:t>Prepare canned responses.</a:t>
            </a:r>
          </a:p>
          <a:p>
            <a:pPr algn="ctr">
              <a:buNone/>
            </a:pPr>
            <a:endParaRPr lang="pt-PT" sz="1800" b="1" i="1" u="none" dirty="0">
              <a:solidFill>
                <a:srgbClr val="383839"/>
              </a:solidFill>
              <a:latin typeface="+mn-lt"/>
            </a:endParaRPr>
          </a:p>
        </p:txBody>
      </p:sp>
    </p:spTree>
    <p:extLst>
      <p:ext uri="{BB962C8B-B14F-4D97-AF65-F5344CB8AC3E}">
        <p14:creationId xmlns:p14="http://schemas.microsoft.com/office/powerpoint/2010/main" val="1472386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p:txBody>
          <a:bodyPr/>
          <a:lstStyle/>
          <a:p>
            <a:r>
              <a:rPr lang="en-US" dirty="0"/>
              <a:t>Example</a:t>
            </a:r>
          </a:p>
        </p:txBody>
      </p:sp>
      <p:sp>
        <p:nvSpPr>
          <p:cNvPr id="2" name="Footer Placeholder 1"/>
          <p:cNvSpPr>
            <a:spLocks noGrp="1"/>
          </p:cNvSpPr>
          <p:nvPr>
            <p:ph type="ftr" sz="quarter" idx="11"/>
          </p:nvPr>
        </p:nvSpPr>
        <p:spPr>
          <a:prstGeom prst="rect">
            <a:avLst/>
          </a:prstGeom>
        </p:spPr>
        <p:txBody>
          <a:bodyPr/>
          <a:lstStyle/>
          <a:p>
            <a:pPr>
              <a:defRPr/>
            </a:pPr>
            <a:r>
              <a:rPr lang="pt-PT"/>
              <a:t>I Oliveira</a:t>
            </a:r>
            <a:endParaRPr lang="en-US"/>
          </a:p>
        </p:txBody>
      </p:sp>
      <p:sp>
        <p:nvSpPr>
          <p:cNvPr id="3" name="Slide Number Placeholder 2"/>
          <p:cNvSpPr>
            <a:spLocks noGrp="1"/>
          </p:cNvSpPr>
          <p:nvPr>
            <p:ph type="sldNum" sz="quarter" idx="4294967295"/>
          </p:nvPr>
        </p:nvSpPr>
        <p:spPr>
          <a:xfrm>
            <a:off x="0" y="6356350"/>
            <a:ext cx="5486400" cy="365125"/>
          </a:xfrm>
        </p:spPr>
        <p:txBody>
          <a:bodyPr/>
          <a:lstStyle/>
          <a:p>
            <a:pPr>
              <a:defRPr/>
            </a:pPr>
            <a:fld id="{6D6EBC27-FB46-430D-B061-59B688F59E68}" type="slidenum">
              <a:rPr lang="en-US" smtClean="0"/>
              <a:pPr>
                <a:defRPr/>
              </a:pPr>
              <a:t>13</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50" y="1440995"/>
            <a:ext cx="6141984" cy="4651561"/>
          </a:xfrm>
          <a:prstGeom prst="rect">
            <a:avLst/>
          </a:prstGeom>
        </p:spPr>
      </p:pic>
      <p:sp>
        <p:nvSpPr>
          <p:cNvPr id="4" name="Speech Bubble: Rectangle 3"/>
          <p:cNvSpPr/>
          <p:nvPr/>
        </p:nvSpPr>
        <p:spPr>
          <a:xfrm>
            <a:off x="1979712" y="4850664"/>
            <a:ext cx="1800200" cy="397032"/>
          </a:xfrm>
          <a:prstGeom prst="wedgeRectCallout">
            <a:avLst>
              <a:gd name="adj1" fmla="val -65113"/>
              <a:gd name="adj2" fmla="val -267154"/>
            </a:avLst>
          </a:prstGeom>
          <a:ln/>
        </p:spPr>
        <p:style>
          <a:lnRef idx="1">
            <a:schemeClr val="accent1"/>
          </a:lnRef>
          <a:fillRef idx="2">
            <a:schemeClr val="accent1"/>
          </a:fillRef>
          <a:effectRef idx="1">
            <a:schemeClr val="accent1"/>
          </a:effectRef>
          <a:fontRef idx="minor">
            <a:schemeClr val="dk1"/>
          </a:fontRef>
        </p:style>
        <p:txBody>
          <a:bodyPr rtlCol="0" anchor="ctr">
            <a:spAutoFit/>
          </a:bodyPr>
          <a:lstStyle/>
          <a:p>
            <a:pPr algn="ctr">
              <a:buNone/>
            </a:pPr>
            <a:r>
              <a:rPr lang="en-US" sz="1800" u="none" dirty="0">
                <a:solidFill>
                  <a:srgbClr val="383839"/>
                </a:solidFill>
                <a:latin typeface="+mn-lt"/>
              </a:rPr>
              <a:t>Method to test</a:t>
            </a:r>
            <a:endParaRPr lang="pt-PT" sz="1800" u="none" dirty="0">
              <a:solidFill>
                <a:srgbClr val="383839"/>
              </a:solidFill>
              <a:latin typeface="+mn-lt"/>
            </a:endParaRPr>
          </a:p>
        </p:txBody>
      </p:sp>
      <p:grpSp>
        <p:nvGrpSpPr>
          <p:cNvPr id="30" name="Group 29">
            <a:extLst>
              <a:ext uri="{FF2B5EF4-FFF2-40B4-BE49-F238E27FC236}">
                <a16:creationId xmlns:a16="http://schemas.microsoft.com/office/drawing/2014/main" id="{DAF038C2-9DA0-4F9D-BCD0-61C07EF8C918}"/>
              </a:ext>
            </a:extLst>
          </p:cNvPr>
          <p:cNvGrpSpPr/>
          <p:nvPr/>
        </p:nvGrpSpPr>
        <p:grpSpPr>
          <a:xfrm>
            <a:off x="3149210" y="2965105"/>
            <a:ext cx="1832400" cy="571320"/>
            <a:chOff x="3149210" y="2965105"/>
            <a:chExt cx="1832400" cy="571320"/>
          </a:xfrm>
        </p:grpSpPr>
        <mc:AlternateContent xmlns:mc="http://schemas.openxmlformats.org/markup-compatibility/2006" xmlns:p14="http://schemas.microsoft.com/office/powerpoint/2010/main">
          <mc:Choice Requires="p14">
            <p:contentPart p14:bwMode="auto" r:id="rId4">
              <p14:nvContentPartPr>
                <p14:cNvPr id="19" name="Ink 18">
                  <a:extLst>
                    <a:ext uri="{FF2B5EF4-FFF2-40B4-BE49-F238E27FC236}">
                      <a16:creationId xmlns:a16="http://schemas.microsoft.com/office/drawing/2014/main" id="{CF2BCE10-5B52-4C8C-B858-F75CBA715ACD}"/>
                    </a:ext>
                  </a:extLst>
                </p14:cNvPr>
                <p14:cNvContentPartPr/>
                <p14:nvPr/>
              </p14:nvContentPartPr>
              <p14:xfrm>
                <a:off x="3149210" y="3343105"/>
                <a:ext cx="51480" cy="154440"/>
              </p14:xfrm>
            </p:contentPart>
          </mc:Choice>
          <mc:Fallback xmlns="">
            <p:pic>
              <p:nvPicPr>
                <p:cNvPr id="19" name="Ink 18">
                  <a:extLst>
                    <a:ext uri="{FF2B5EF4-FFF2-40B4-BE49-F238E27FC236}">
                      <a16:creationId xmlns:a16="http://schemas.microsoft.com/office/drawing/2014/main" id="{CF2BCE10-5B52-4C8C-B858-F75CBA715ACD}"/>
                    </a:ext>
                  </a:extLst>
                </p:cNvPr>
                <p:cNvPicPr/>
                <p:nvPr/>
              </p:nvPicPr>
              <p:blipFill>
                <a:blip r:embed="rId5"/>
                <a:stretch>
                  <a:fillRect/>
                </a:stretch>
              </p:blipFill>
              <p:spPr>
                <a:xfrm>
                  <a:off x="3131570" y="3325105"/>
                  <a:ext cx="871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0" name="Ink 19">
                  <a:extLst>
                    <a:ext uri="{FF2B5EF4-FFF2-40B4-BE49-F238E27FC236}">
                      <a16:creationId xmlns:a16="http://schemas.microsoft.com/office/drawing/2014/main" id="{55642469-57A5-427D-9CB0-156E568A4A60}"/>
                    </a:ext>
                  </a:extLst>
                </p14:cNvPr>
                <p14:cNvContentPartPr/>
                <p14:nvPr/>
              </p14:nvContentPartPr>
              <p14:xfrm>
                <a:off x="3168290" y="3330505"/>
                <a:ext cx="165600" cy="30240"/>
              </p14:xfrm>
            </p:contentPart>
          </mc:Choice>
          <mc:Fallback xmlns="">
            <p:pic>
              <p:nvPicPr>
                <p:cNvPr id="20" name="Ink 19">
                  <a:extLst>
                    <a:ext uri="{FF2B5EF4-FFF2-40B4-BE49-F238E27FC236}">
                      <a16:creationId xmlns:a16="http://schemas.microsoft.com/office/drawing/2014/main" id="{55642469-57A5-427D-9CB0-156E568A4A60}"/>
                    </a:ext>
                  </a:extLst>
                </p:cNvPr>
                <p:cNvPicPr/>
                <p:nvPr/>
              </p:nvPicPr>
              <p:blipFill>
                <a:blip r:embed="rId7"/>
                <a:stretch>
                  <a:fillRect/>
                </a:stretch>
              </p:blipFill>
              <p:spPr>
                <a:xfrm>
                  <a:off x="3150650" y="3312505"/>
                  <a:ext cx="2012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1" name="Ink 20">
                  <a:extLst>
                    <a:ext uri="{FF2B5EF4-FFF2-40B4-BE49-F238E27FC236}">
                      <a16:creationId xmlns:a16="http://schemas.microsoft.com/office/drawing/2014/main" id="{B3E9A7FE-C5F8-429C-BD8E-095A5A332D9F}"/>
                    </a:ext>
                  </a:extLst>
                </p14:cNvPr>
                <p14:cNvContentPartPr/>
                <p14:nvPr/>
              </p14:nvContentPartPr>
              <p14:xfrm>
                <a:off x="3197090" y="3293785"/>
                <a:ext cx="812880" cy="242640"/>
              </p14:xfrm>
            </p:contentPart>
          </mc:Choice>
          <mc:Fallback xmlns="">
            <p:pic>
              <p:nvPicPr>
                <p:cNvPr id="21" name="Ink 20">
                  <a:extLst>
                    <a:ext uri="{FF2B5EF4-FFF2-40B4-BE49-F238E27FC236}">
                      <a16:creationId xmlns:a16="http://schemas.microsoft.com/office/drawing/2014/main" id="{B3E9A7FE-C5F8-429C-BD8E-095A5A332D9F}"/>
                    </a:ext>
                  </a:extLst>
                </p:cNvPr>
                <p:cNvPicPr/>
                <p:nvPr/>
              </p:nvPicPr>
              <p:blipFill>
                <a:blip r:embed="rId9"/>
                <a:stretch>
                  <a:fillRect/>
                </a:stretch>
              </p:blipFill>
              <p:spPr>
                <a:xfrm>
                  <a:off x="3179090" y="3276145"/>
                  <a:ext cx="84852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3" name="Ink 22">
                  <a:extLst>
                    <a:ext uri="{FF2B5EF4-FFF2-40B4-BE49-F238E27FC236}">
                      <a16:creationId xmlns:a16="http://schemas.microsoft.com/office/drawing/2014/main" id="{116CE0AC-E336-464E-AC22-BB347ECCACFC}"/>
                    </a:ext>
                  </a:extLst>
                </p14:cNvPr>
                <p14:cNvContentPartPr/>
                <p14:nvPr/>
              </p14:nvContentPartPr>
              <p14:xfrm>
                <a:off x="4244690" y="2993905"/>
                <a:ext cx="12960" cy="249480"/>
              </p14:xfrm>
            </p:contentPart>
          </mc:Choice>
          <mc:Fallback xmlns="">
            <p:pic>
              <p:nvPicPr>
                <p:cNvPr id="23" name="Ink 22">
                  <a:extLst>
                    <a:ext uri="{FF2B5EF4-FFF2-40B4-BE49-F238E27FC236}">
                      <a16:creationId xmlns:a16="http://schemas.microsoft.com/office/drawing/2014/main" id="{116CE0AC-E336-464E-AC22-BB347ECCACFC}"/>
                    </a:ext>
                  </a:extLst>
                </p:cNvPr>
                <p:cNvPicPr/>
                <p:nvPr/>
              </p:nvPicPr>
              <p:blipFill>
                <a:blip r:embed="rId11"/>
                <a:stretch>
                  <a:fillRect/>
                </a:stretch>
              </p:blipFill>
              <p:spPr>
                <a:xfrm>
                  <a:off x="4227050" y="2975905"/>
                  <a:ext cx="4860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4" name="Ink 23">
                  <a:extLst>
                    <a:ext uri="{FF2B5EF4-FFF2-40B4-BE49-F238E27FC236}">
                      <a16:creationId xmlns:a16="http://schemas.microsoft.com/office/drawing/2014/main" id="{34CEE02E-5C61-4CAB-A854-8BACC7614898}"/>
                    </a:ext>
                  </a:extLst>
                </p14:cNvPr>
                <p14:cNvContentPartPr/>
                <p14:nvPr/>
              </p14:nvContentPartPr>
              <p14:xfrm>
                <a:off x="4174850" y="2965105"/>
                <a:ext cx="164160" cy="6840"/>
              </p14:xfrm>
            </p:contentPart>
          </mc:Choice>
          <mc:Fallback xmlns="">
            <p:pic>
              <p:nvPicPr>
                <p:cNvPr id="24" name="Ink 23">
                  <a:extLst>
                    <a:ext uri="{FF2B5EF4-FFF2-40B4-BE49-F238E27FC236}">
                      <a16:creationId xmlns:a16="http://schemas.microsoft.com/office/drawing/2014/main" id="{34CEE02E-5C61-4CAB-A854-8BACC7614898}"/>
                    </a:ext>
                  </a:extLst>
                </p:cNvPr>
                <p:cNvPicPr/>
                <p:nvPr/>
              </p:nvPicPr>
              <p:blipFill>
                <a:blip r:embed="rId13"/>
                <a:stretch>
                  <a:fillRect/>
                </a:stretch>
              </p:blipFill>
              <p:spPr>
                <a:xfrm>
                  <a:off x="4157210" y="2947465"/>
                  <a:ext cx="1998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6" name="Ink 25">
                  <a:extLst>
                    <a:ext uri="{FF2B5EF4-FFF2-40B4-BE49-F238E27FC236}">
                      <a16:creationId xmlns:a16="http://schemas.microsoft.com/office/drawing/2014/main" id="{6B744860-D8A6-45C9-8A8A-4B165A09454A}"/>
                    </a:ext>
                  </a:extLst>
                </p14:cNvPr>
                <p14:cNvContentPartPr/>
                <p14:nvPr/>
              </p14:nvContentPartPr>
              <p14:xfrm>
                <a:off x="4168370" y="3244465"/>
                <a:ext cx="130680" cy="360"/>
              </p14:xfrm>
            </p:contentPart>
          </mc:Choice>
          <mc:Fallback xmlns="">
            <p:pic>
              <p:nvPicPr>
                <p:cNvPr id="26" name="Ink 25">
                  <a:extLst>
                    <a:ext uri="{FF2B5EF4-FFF2-40B4-BE49-F238E27FC236}">
                      <a16:creationId xmlns:a16="http://schemas.microsoft.com/office/drawing/2014/main" id="{6B744860-D8A6-45C9-8A8A-4B165A09454A}"/>
                    </a:ext>
                  </a:extLst>
                </p:cNvPr>
                <p:cNvPicPr/>
                <p:nvPr/>
              </p:nvPicPr>
              <p:blipFill>
                <a:blip r:embed="rId15"/>
                <a:stretch>
                  <a:fillRect/>
                </a:stretch>
              </p:blipFill>
              <p:spPr>
                <a:xfrm>
                  <a:off x="4150730" y="3226825"/>
                  <a:ext cx="1663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8" name="Ink 27">
                  <a:extLst>
                    <a:ext uri="{FF2B5EF4-FFF2-40B4-BE49-F238E27FC236}">
                      <a16:creationId xmlns:a16="http://schemas.microsoft.com/office/drawing/2014/main" id="{1D558B1F-8055-417E-BD3F-B47E5292EC2D}"/>
                    </a:ext>
                  </a:extLst>
                </p14:cNvPr>
                <p14:cNvContentPartPr/>
                <p14:nvPr/>
              </p14:nvContentPartPr>
              <p14:xfrm>
                <a:off x="4453130" y="3080665"/>
                <a:ext cx="176040" cy="172800"/>
              </p14:xfrm>
            </p:contentPart>
          </mc:Choice>
          <mc:Fallback xmlns="">
            <p:pic>
              <p:nvPicPr>
                <p:cNvPr id="28" name="Ink 27">
                  <a:extLst>
                    <a:ext uri="{FF2B5EF4-FFF2-40B4-BE49-F238E27FC236}">
                      <a16:creationId xmlns:a16="http://schemas.microsoft.com/office/drawing/2014/main" id="{1D558B1F-8055-417E-BD3F-B47E5292EC2D}"/>
                    </a:ext>
                  </a:extLst>
                </p:cNvPr>
                <p:cNvPicPr/>
                <p:nvPr/>
              </p:nvPicPr>
              <p:blipFill>
                <a:blip r:embed="rId17"/>
                <a:stretch>
                  <a:fillRect/>
                </a:stretch>
              </p:blipFill>
              <p:spPr>
                <a:xfrm>
                  <a:off x="4435130" y="3062665"/>
                  <a:ext cx="2116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9" name="Ink 28">
                  <a:extLst>
                    <a:ext uri="{FF2B5EF4-FFF2-40B4-BE49-F238E27FC236}">
                      <a16:creationId xmlns:a16="http://schemas.microsoft.com/office/drawing/2014/main" id="{CCF02BCE-6789-49FD-A650-40C4D614FC78}"/>
                    </a:ext>
                  </a:extLst>
                </p14:cNvPr>
                <p14:cNvContentPartPr/>
                <p14:nvPr/>
              </p14:nvContentPartPr>
              <p14:xfrm>
                <a:off x="4743650" y="2981665"/>
                <a:ext cx="237960" cy="330120"/>
              </p14:xfrm>
            </p:contentPart>
          </mc:Choice>
          <mc:Fallback xmlns="">
            <p:pic>
              <p:nvPicPr>
                <p:cNvPr id="29" name="Ink 28">
                  <a:extLst>
                    <a:ext uri="{FF2B5EF4-FFF2-40B4-BE49-F238E27FC236}">
                      <a16:creationId xmlns:a16="http://schemas.microsoft.com/office/drawing/2014/main" id="{CCF02BCE-6789-49FD-A650-40C4D614FC78}"/>
                    </a:ext>
                  </a:extLst>
                </p:cNvPr>
                <p:cNvPicPr/>
                <p:nvPr/>
              </p:nvPicPr>
              <p:blipFill>
                <a:blip r:embed="rId19"/>
                <a:stretch>
                  <a:fillRect/>
                </a:stretch>
              </p:blipFill>
              <p:spPr>
                <a:xfrm>
                  <a:off x="4726010" y="2964025"/>
                  <a:ext cx="273600" cy="365760"/>
                </a:xfrm>
                <a:prstGeom prst="rect">
                  <a:avLst/>
                </a:prstGeom>
              </p:spPr>
            </p:pic>
          </mc:Fallback>
        </mc:AlternateContent>
      </p:grpSp>
    </p:spTree>
    <p:extLst>
      <p:ext uri="{BB962C8B-B14F-4D97-AF65-F5344CB8AC3E}">
        <p14:creationId xmlns:p14="http://schemas.microsoft.com/office/powerpoint/2010/main" val="2909748996"/>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Pattern to help with testing</a:t>
            </a:r>
            <a:endParaRPr lang="pt-PT" dirty="0"/>
          </a:p>
        </p:txBody>
      </p:sp>
      <p:sp>
        <p:nvSpPr>
          <p:cNvPr id="3" name="Footer Placeholder 2"/>
          <p:cNvSpPr>
            <a:spLocks noGrp="1"/>
          </p:cNvSpPr>
          <p:nvPr>
            <p:ph type="ftr" sz="quarter" idx="4294967295"/>
          </p:nvPr>
        </p:nvSpPr>
        <p:spPr>
          <a:xfrm>
            <a:off x="628650" y="6356351"/>
            <a:ext cx="2057400" cy="365125"/>
          </a:xfrm>
          <a:prstGeom prst="rect">
            <a:avLst/>
          </a:prstGeom>
        </p:spPr>
        <p:txBody>
          <a:bodyPr/>
          <a:lstStyle/>
          <a:p>
            <a:pPr>
              <a:defRPr/>
            </a:pPr>
            <a:r>
              <a:rPr lang="pt-PT"/>
              <a:t>I Oliveira</a:t>
            </a:r>
            <a:endParaRPr lang="en-US"/>
          </a:p>
        </p:txBody>
      </p:sp>
      <p:sp>
        <p:nvSpPr>
          <p:cNvPr id="4" name="Slide Number Placeholder 3"/>
          <p:cNvSpPr>
            <a:spLocks noGrp="1"/>
          </p:cNvSpPr>
          <p:nvPr>
            <p:ph type="sldNum" sz="quarter" idx="11"/>
          </p:nvPr>
        </p:nvSpPr>
        <p:spPr/>
        <p:txBody>
          <a:bodyPr/>
          <a:lstStyle/>
          <a:p>
            <a:pPr>
              <a:defRPr/>
            </a:pPr>
            <a:fld id="{6D6EBC27-FB46-430D-B061-59B688F59E68}" type="slidenum">
              <a:rPr lang="en-US" smtClean="0"/>
              <a:pPr>
                <a:defRPr/>
              </a:pPr>
              <a:t>14</a:t>
            </a:fld>
            <a:endParaRPr lang="en-US"/>
          </a:p>
        </p:txBody>
      </p:sp>
      <p:pic>
        <p:nvPicPr>
          <p:cNvPr id="5" name="Picture 4"/>
          <p:cNvPicPr>
            <a:picLocks noChangeAspect="1"/>
          </p:cNvPicPr>
          <p:nvPr/>
        </p:nvPicPr>
        <p:blipFill>
          <a:blip r:embed="rId2"/>
          <a:stretch>
            <a:fillRect/>
          </a:stretch>
        </p:blipFill>
        <p:spPr>
          <a:xfrm>
            <a:off x="53531" y="1988840"/>
            <a:ext cx="8789476" cy="2592288"/>
          </a:xfrm>
          <a:prstGeom prst="rect">
            <a:avLst/>
          </a:prstGeom>
        </p:spPr>
      </p:pic>
      <p:pic>
        <p:nvPicPr>
          <p:cNvPr id="6" name="Picture 5"/>
          <p:cNvPicPr>
            <a:picLocks noChangeAspect="1"/>
          </p:cNvPicPr>
          <p:nvPr/>
        </p:nvPicPr>
        <p:blipFill>
          <a:blip r:embed="rId3"/>
          <a:stretch>
            <a:fillRect/>
          </a:stretch>
        </p:blipFill>
        <p:spPr>
          <a:xfrm>
            <a:off x="157720" y="4725143"/>
            <a:ext cx="8685287" cy="990819"/>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304A5BF5-750A-406D-A5F8-2EF23B8BCF4A}"/>
                  </a:ext>
                </a:extLst>
              </p14:cNvPr>
              <p14:cNvContentPartPr/>
              <p14:nvPr/>
            </p14:nvContentPartPr>
            <p14:xfrm>
              <a:off x="8000880" y="3410460"/>
              <a:ext cx="473760" cy="19440"/>
            </p14:xfrm>
          </p:contentPart>
        </mc:Choice>
        <mc:Fallback xmlns="">
          <p:pic>
            <p:nvPicPr>
              <p:cNvPr id="7" name="Ink 6">
                <a:extLst>
                  <a:ext uri="{FF2B5EF4-FFF2-40B4-BE49-F238E27FC236}">
                    <a16:creationId xmlns:a16="http://schemas.microsoft.com/office/drawing/2014/main" id="{304A5BF5-750A-406D-A5F8-2EF23B8BCF4A}"/>
                  </a:ext>
                </a:extLst>
              </p:cNvPr>
              <p:cNvPicPr/>
              <p:nvPr/>
            </p:nvPicPr>
            <p:blipFill>
              <a:blip r:embed="rId5"/>
              <a:stretch>
                <a:fillRect/>
              </a:stretch>
            </p:blipFill>
            <p:spPr>
              <a:xfrm>
                <a:off x="7991880" y="3401460"/>
                <a:ext cx="4914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7356EEA5-9858-4A56-8110-E8EEF2F2463F}"/>
                  </a:ext>
                </a:extLst>
              </p14:cNvPr>
              <p14:cNvContentPartPr/>
              <p14:nvPr/>
            </p14:nvContentPartPr>
            <p14:xfrm>
              <a:off x="578760" y="3649500"/>
              <a:ext cx="563760" cy="17280"/>
            </p14:xfrm>
          </p:contentPart>
        </mc:Choice>
        <mc:Fallback xmlns="">
          <p:pic>
            <p:nvPicPr>
              <p:cNvPr id="8" name="Ink 7">
                <a:extLst>
                  <a:ext uri="{FF2B5EF4-FFF2-40B4-BE49-F238E27FC236}">
                    <a16:creationId xmlns:a16="http://schemas.microsoft.com/office/drawing/2014/main" id="{7356EEA5-9858-4A56-8110-E8EEF2F2463F}"/>
                  </a:ext>
                </a:extLst>
              </p:cNvPr>
              <p:cNvPicPr/>
              <p:nvPr/>
            </p:nvPicPr>
            <p:blipFill>
              <a:blip r:embed="rId7"/>
              <a:stretch>
                <a:fillRect/>
              </a:stretch>
            </p:blipFill>
            <p:spPr>
              <a:xfrm>
                <a:off x="569760" y="3640500"/>
                <a:ext cx="5814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B0929117-CA0A-4373-AF92-44561A7F9CB2}"/>
                  </a:ext>
                </a:extLst>
              </p14:cNvPr>
              <p14:cNvContentPartPr/>
              <p14:nvPr/>
            </p14:nvContentPartPr>
            <p14:xfrm>
              <a:off x="2384880" y="3649500"/>
              <a:ext cx="536400" cy="360"/>
            </p14:xfrm>
          </p:contentPart>
        </mc:Choice>
        <mc:Fallback xmlns="">
          <p:pic>
            <p:nvPicPr>
              <p:cNvPr id="9" name="Ink 8">
                <a:extLst>
                  <a:ext uri="{FF2B5EF4-FFF2-40B4-BE49-F238E27FC236}">
                    <a16:creationId xmlns:a16="http://schemas.microsoft.com/office/drawing/2014/main" id="{B0929117-CA0A-4373-AF92-44561A7F9CB2}"/>
                  </a:ext>
                </a:extLst>
              </p:cNvPr>
              <p:cNvPicPr/>
              <p:nvPr/>
            </p:nvPicPr>
            <p:blipFill>
              <a:blip r:embed="rId9"/>
              <a:stretch>
                <a:fillRect/>
              </a:stretch>
            </p:blipFill>
            <p:spPr>
              <a:xfrm>
                <a:off x="2375880" y="3640500"/>
                <a:ext cx="5540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7614FE5A-C818-4F66-A9B9-797D82650F15}"/>
                  </a:ext>
                </a:extLst>
              </p14:cNvPr>
              <p14:cNvContentPartPr/>
              <p14:nvPr/>
            </p14:nvContentPartPr>
            <p14:xfrm>
              <a:off x="3467040" y="3657780"/>
              <a:ext cx="1410840" cy="38160"/>
            </p14:xfrm>
          </p:contentPart>
        </mc:Choice>
        <mc:Fallback xmlns="">
          <p:pic>
            <p:nvPicPr>
              <p:cNvPr id="11" name="Ink 10">
                <a:extLst>
                  <a:ext uri="{FF2B5EF4-FFF2-40B4-BE49-F238E27FC236}">
                    <a16:creationId xmlns:a16="http://schemas.microsoft.com/office/drawing/2014/main" id="{7614FE5A-C818-4F66-A9B9-797D82650F15}"/>
                  </a:ext>
                </a:extLst>
              </p:cNvPr>
              <p:cNvPicPr/>
              <p:nvPr/>
            </p:nvPicPr>
            <p:blipFill>
              <a:blip r:embed="rId11"/>
              <a:stretch>
                <a:fillRect/>
              </a:stretch>
            </p:blipFill>
            <p:spPr>
              <a:xfrm>
                <a:off x="3458040" y="3648780"/>
                <a:ext cx="14284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03167313-BEB8-48F9-BD72-265226B0BC62}"/>
                  </a:ext>
                </a:extLst>
              </p14:cNvPr>
              <p14:cNvContentPartPr/>
              <p14:nvPr/>
            </p14:nvContentPartPr>
            <p14:xfrm>
              <a:off x="1973040" y="3862620"/>
              <a:ext cx="6565320" cy="78120"/>
            </p14:xfrm>
          </p:contentPart>
        </mc:Choice>
        <mc:Fallback xmlns="">
          <p:pic>
            <p:nvPicPr>
              <p:cNvPr id="12" name="Ink 11">
                <a:extLst>
                  <a:ext uri="{FF2B5EF4-FFF2-40B4-BE49-F238E27FC236}">
                    <a16:creationId xmlns:a16="http://schemas.microsoft.com/office/drawing/2014/main" id="{03167313-BEB8-48F9-BD72-265226B0BC62}"/>
                  </a:ext>
                </a:extLst>
              </p:cNvPr>
              <p:cNvPicPr/>
              <p:nvPr/>
            </p:nvPicPr>
            <p:blipFill>
              <a:blip r:embed="rId13"/>
              <a:stretch>
                <a:fillRect/>
              </a:stretch>
            </p:blipFill>
            <p:spPr>
              <a:xfrm>
                <a:off x="1964400" y="3853620"/>
                <a:ext cx="65829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FF266FC2-0158-4B3A-8556-19D7EFD4C198}"/>
                  </a:ext>
                </a:extLst>
              </p14:cNvPr>
              <p14:cNvContentPartPr/>
              <p14:nvPr/>
            </p14:nvContentPartPr>
            <p14:xfrm>
              <a:off x="594240" y="4190940"/>
              <a:ext cx="436680" cy="360"/>
            </p14:xfrm>
          </p:contentPart>
        </mc:Choice>
        <mc:Fallback xmlns="">
          <p:pic>
            <p:nvPicPr>
              <p:cNvPr id="13" name="Ink 12">
                <a:extLst>
                  <a:ext uri="{FF2B5EF4-FFF2-40B4-BE49-F238E27FC236}">
                    <a16:creationId xmlns:a16="http://schemas.microsoft.com/office/drawing/2014/main" id="{FF266FC2-0158-4B3A-8556-19D7EFD4C198}"/>
                  </a:ext>
                </a:extLst>
              </p:cNvPr>
              <p:cNvPicPr/>
              <p:nvPr/>
            </p:nvPicPr>
            <p:blipFill>
              <a:blip r:embed="rId15"/>
              <a:stretch>
                <a:fillRect/>
              </a:stretch>
            </p:blipFill>
            <p:spPr>
              <a:xfrm>
                <a:off x="585240" y="4181940"/>
                <a:ext cx="454320" cy="18000"/>
              </a:xfrm>
              <a:prstGeom prst="rect">
                <a:avLst/>
              </a:prstGeom>
            </p:spPr>
          </p:pic>
        </mc:Fallback>
      </mc:AlternateContent>
      <p:grpSp>
        <p:nvGrpSpPr>
          <p:cNvPr id="22" name="Group 21">
            <a:extLst>
              <a:ext uri="{FF2B5EF4-FFF2-40B4-BE49-F238E27FC236}">
                <a16:creationId xmlns:a16="http://schemas.microsoft.com/office/drawing/2014/main" id="{8B9CD4D2-5FD7-41C8-A5CA-6CE3391F7CB1}"/>
              </a:ext>
            </a:extLst>
          </p:cNvPr>
          <p:cNvGrpSpPr/>
          <p:nvPr/>
        </p:nvGrpSpPr>
        <p:grpSpPr>
          <a:xfrm>
            <a:off x="7816371" y="5412229"/>
            <a:ext cx="106920" cy="237960"/>
            <a:chOff x="8153255" y="5302080"/>
            <a:chExt cx="106920" cy="237960"/>
          </a:xfrm>
        </p:grpSpPr>
        <mc:AlternateContent xmlns:mc="http://schemas.openxmlformats.org/markup-compatibility/2006" xmlns:p14="http://schemas.microsoft.com/office/powerpoint/2010/main">
          <mc:Choice Requires="p14">
            <p:contentPart p14:bwMode="auto" r:id="rId16">
              <p14:nvContentPartPr>
                <p14:cNvPr id="19" name="Ink 18">
                  <a:extLst>
                    <a:ext uri="{FF2B5EF4-FFF2-40B4-BE49-F238E27FC236}">
                      <a16:creationId xmlns:a16="http://schemas.microsoft.com/office/drawing/2014/main" id="{02F8A399-7739-4B7E-A9F6-4194E10B72A1}"/>
                    </a:ext>
                  </a:extLst>
                </p14:cNvPr>
                <p14:cNvContentPartPr/>
                <p14:nvPr/>
              </p14:nvContentPartPr>
              <p14:xfrm>
                <a:off x="8153255" y="5373720"/>
                <a:ext cx="360" cy="1440"/>
              </p14:xfrm>
            </p:contentPart>
          </mc:Choice>
          <mc:Fallback xmlns="">
            <p:pic>
              <p:nvPicPr>
                <p:cNvPr id="19" name="Ink 18">
                  <a:extLst>
                    <a:ext uri="{FF2B5EF4-FFF2-40B4-BE49-F238E27FC236}">
                      <a16:creationId xmlns:a16="http://schemas.microsoft.com/office/drawing/2014/main" id="{02F8A399-7739-4B7E-A9F6-4194E10B72A1}"/>
                    </a:ext>
                  </a:extLst>
                </p:cNvPr>
                <p:cNvPicPr/>
                <p:nvPr/>
              </p:nvPicPr>
              <p:blipFill>
                <a:blip r:embed="rId17"/>
                <a:stretch>
                  <a:fillRect/>
                </a:stretch>
              </p:blipFill>
              <p:spPr>
                <a:xfrm>
                  <a:off x="8135255" y="5356080"/>
                  <a:ext cx="360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Ink 19">
                  <a:extLst>
                    <a:ext uri="{FF2B5EF4-FFF2-40B4-BE49-F238E27FC236}">
                      <a16:creationId xmlns:a16="http://schemas.microsoft.com/office/drawing/2014/main" id="{F01E84B4-972E-4A7F-9FC1-A24D01311FBB}"/>
                    </a:ext>
                  </a:extLst>
                </p14:cNvPr>
                <p14:cNvContentPartPr/>
                <p14:nvPr/>
              </p14:nvContentPartPr>
              <p14:xfrm>
                <a:off x="8153255" y="5460840"/>
                <a:ext cx="360" cy="360"/>
              </p14:xfrm>
            </p:contentPart>
          </mc:Choice>
          <mc:Fallback xmlns="">
            <p:pic>
              <p:nvPicPr>
                <p:cNvPr id="20" name="Ink 19">
                  <a:extLst>
                    <a:ext uri="{FF2B5EF4-FFF2-40B4-BE49-F238E27FC236}">
                      <a16:creationId xmlns:a16="http://schemas.microsoft.com/office/drawing/2014/main" id="{F01E84B4-972E-4A7F-9FC1-A24D01311FBB}"/>
                    </a:ext>
                  </a:extLst>
                </p:cNvPr>
                <p:cNvPicPr/>
                <p:nvPr/>
              </p:nvPicPr>
              <p:blipFill>
                <a:blip r:embed="rId19"/>
                <a:stretch>
                  <a:fillRect/>
                </a:stretch>
              </p:blipFill>
              <p:spPr>
                <a:xfrm>
                  <a:off x="8135255" y="544284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 name="Ink 20">
                  <a:extLst>
                    <a:ext uri="{FF2B5EF4-FFF2-40B4-BE49-F238E27FC236}">
                      <a16:creationId xmlns:a16="http://schemas.microsoft.com/office/drawing/2014/main" id="{372DB56C-EF4F-44E6-A176-1BB31C79B679}"/>
                    </a:ext>
                  </a:extLst>
                </p14:cNvPr>
                <p14:cNvContentPartPr/>
                <p14:nvPr/>
              </p14:nvContentPartPr>
              <p14:xfrm>
                <a:off x="8194655" y="5302080"/>
                <a:ext cx="65520" cy="237960"/>
              </p14:xfrm>
            </p:contentPart>
          </mc:Choice>
          <mc:Fallback xmlns="">
            <p:pic>
              <p:nvPicPr>
                <p:cNvPr id="21" name="Ink 20">
                  <a:extLst>
                    <a:ext uri="{FF2B5EF4-FFF2-40B4-BE49-F238E27FC236}">
                      <a16:creationId xmlns:a16="http://schemas.microsoft.com/office/drawing/2014/main" id="{372DB56C-EF4F-44E6-A176-1BB31C79B679}"/>
                    </a:ext>
                  </a:extLst>
                </p:cNvPr>
                <p:cNvPicPr/>
                <p:nvPr/>
              </p:nvPicPr>
              <p:blipFill>
                <a:blip r:embed="rId21"/>
                <a:stretch>
                  <a:fillRect/>
                </a:stretch>
              </p:blipFill>
              <p:spPr>
                <a:xfrm>
                  <a:off x="8176655" y="5284080"/>
                  <a:ext cx="101160" cy="273600"/>
                </a:xfrm>
                <a:prstGeom prst="rect">
                  <a:avLst/>
                </a:prstGeom>
              </p:spPr>
            </p:pic>
          </mc:Fallback>
        </mc:AlternateContent>
      </p:grpSp>
    </p:spTree>
    <p:extLst>
      <p:ext uri="{BB962C8B-B14F-4D97-AF65-F5344CB8AC3E}">
        <p14:creationId xmlns:p14="http://schemas.microsoft.com/office/powerpoint/2010/main" val="271865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EB868-3D25-49DC-A678-2EE6CF16E973}"/>
              </a:ext>
            </a:extLst>
          </p:cNvPr>
          <p:cNvSpPr>
            <a:spLocks noGrp="1"/>
          </p:cNvSpPr>
          <p:nvPr>
            <p:ph type="title"/>
          </p:nvPr>
        </p:nvSpPr>
        <p:spPr/>
        <p:txBody>
          <a:bodyPr/>
          <a:lstStyle/>
          <a:p>
            <a:endParaRPr lang="pt-PT"/>
          </a:p>
        </p:txBody>
      </p:sp>
      <p:sp>
        <p:nvSpPr>
          <p:cNvPr id="3" name="Footer Placeholder 2">
            <a:extLst>
              <a:ext uri="{FF2B5EF4-FFF2-40B4-BE49-F238E27FC236}">
                <a16:creationId xmlns:a16="http://schemas.microsoft.com/office/drawing/2014/main" id="{9F6A6E12-A875-4D21-B38D-59EA899FE419}"/>
              </a:ext>
            </a:extLst>
          </p:cNvPr>
          <p:cNvSpPr>
            <a:spLocks noGrp="1"/>
          </p:cNvSpPr>
          <p:nvPr>
            <p:ph type="ftr" sz="quarter" idx="11"/>
          </p:nvPr>
        </p:nvSpPr>
        <p:spPr/>
        <p:txBody>
          <a:bodyPr/>
          <a:lstStyle/>
          <a:p>
            <a:r>
              <a:rPr lang="pt-PT"/>
              <a:t>I Oliveira</a:t>
            </a:r>
          </a:p>
        </p:txBody>
      </p:sp>
      <p:sp>
        <p:nvSpPr>
          <p:cNvPr id="4" name="Slide Number Placeholder 3">
            <a:extLst>
              <a:ext uri="{FF2B5EF4-FFF2-40B4-BE49-F238E27FC236}">
                <a16:creationId xmlns:a16="http://schemas.microsoft.com/office/drawing/2014/main" id="{80FD23F8-644F-4AF0-8059-CEDEA68DC540}"/>
              </a:ext>
            </a:extLst>
          </p:cNvPr>
          <p:cNvSpPr>
            <a:spLocks noGrp="1"/>
          </p:cNvSpPr>
          <p:nvPr>
            <p:ph type="sldNum" sz="quarter" idx="12"/>
          </p:nvPr>
        </p:nvSpPr>
        <p:spPr/>
        <p:txBody>
          <a:bodyPr/>
          <a:lstStyle/>
          <a:p>
            <a:fld id="{31C462ED-F2DE-43C8-947F-093D44ED50DD}" type="slidenum">
              <a:rPr lang="pt-PT" smtClean="0"/>
              <a:t>15</a:t>
            </a:fld>
            <a:endParaRPr lang="pt-PT"/>
          </a:p>
        </p:txBody>
      </p:sp>
      <p:pic>
        <p:nvPicPr>
          <p:cNvPr id="6" name="Picture 5">
            <a:extLst>
              <a:ext uri="{FF2B5EF4-FFF2-40B4-BE49-F238E27FC236}">
                <a16:creationId xmlns:a16="http://schemas.microsoft.com/office/drawing/2014/main" id="{3DB09B8D-1F67-4D81-97D0-0C56E05272C4}"/>
              </a:ext>
            </a:extLst>
          </p:cNvPr>
          <p:cNvPicPr>
            <a:picLocks noChangeAspect="1"/>
          </p:cNvPicPr>
          <p:nvPr/>
        </p:nvPicPr>
        <p:blipFill>
          <a:blip r:embed="rId2"/>
          <a:stretch>
            <a:fillRect/>
          </a:stretch>
        </p:blipFill>
        <p:spPr>
          <a:xfrm>
            <a:off x="-36909" y="830583"/>
            <a:ext cx="9217817" cy="5196833"/>
          </a:xfrm>
          <a:prstGeom prst="rect">
            <a:avLst/>
          </a:prstGeom>
        </p:spPr>
      </p:pic>
    </p:spTree>
    <p:extLst>
      <p:ext uri="{BB962C8B-B14F-4D97-AF65-F5344CB8AC3E}">
        <p14:creationId xmlns:p14="http://schemas.microsoft.com/office/powerpoint/2010/main" val="1586176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9F0B1-7FD5-4EB3-B5EE-FA9F84EDDF84}"/>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D1EB8CD3-88B0-48E2-B6ED-30146C0CC15D}"/>
              </a:ext>
            </a:extLst>
          </p:cNvPr>
          <p:cNvSpPr>
            <a:spLocks noGrp="1"/>
          </p:cNvSpPr>
          <p:nvPr>
            <p:ph type="ftr" sz="quarter" idx="11"/>
          </p:nvPr>
        </p:nvSpPr>
        <p:spPr/>
        <p:txBody>
          <a:bodyPr/>
          <a:lstStyle/>
          <a:p>
            <a:r>
              <a:rPr lang="pt-PT"/>
              <a:t>I Oliveira</a:t>
            </a:r>
          </a:p>
        </p:txBody>
      </p:sp>
      <p:sp>
        <p:nvSpPr>
          <p:cNvPr id="4" name="Slide Number Placeholder 3">
            <a:extLst>
              <a:ext uri="{FF2B5EF4-FFF2-40B4-BE49-F238E27FC236}">
                <a16:creationId xmlns:a16="http://schemas.microsoft.com/office/drawing/2014/main" id="{7BEEAA7D-4B94-44D9-AF94-3580EBB385DF}"/>
              </a:ext>
            </a:extLst>
          </p:cNvPr>
          <p:cNvSpPr>
            <a:spLocks noGrp="1"/>
          </p:cNvSpPr>
          <p:nvPr>
            <p:ph type="sldNum" sz="quarter" idx="12"/>
          </p:nvPr>
        </p:nvSpPr>
        <p:spPr/>
        <p:txBody>
          <a:bodyPr/>
          <a:lstStyle/>
          <a:p>
            <a:fld id="{31C462ED-F2DE-43C8-947F-093D44ED50DD}" type="slidenum">
              <a:rPr lang="pt-PT" smtClean="0"/>
              <a:t>16</a:t>
            </a:fld>
            <a:endParaRPr lang="pt-PT"/>
          </a:p>
        </p:txBody>
      </p:sp>
      <p:pic>
        <p:nvPicPr>
          <p:cNvPr id="6" name="Picture 5">
            <a:extLst>
              <a:ext uri="{FF2B5EF4-FFF2-40B4-BE49-F238E27FC236}">
                <a16:creationId xmlns:a16="http://schemas.microsoft.com/office/drawing/2014/main" id="{A718707A-DC5B-468E-BB22-9EE800CAC68C}"/>
              </a:ext>
            </a:extLst>
          </p:cNvPr>
          <p:cNvPicPr>
            <a:picLocks noChangeAspect="1"/>
          </p:cNvPicPr>
          <p:nvPr/>
        </p:nvPicPr>
        <p:blipFill>
          <a:blip r:embed="rId2"/>
          <a:stretch>
            <a:fillRect/>
          </a:stretch>
        </p:blipFill>
        <p:spPr>
          <a:xfrm>
            <a:off x="260032" y="0"/>
            <a:ext cx="8882970" cy="7063992"/>
          </a:xfrm>
          <a:prstGeom prst="rect">
            <a:avLst/>
          </a:prstGeom>
        </p:spPr>
      </p:pic>
      <p:grpSp>
        <p:nvGrpSpPr>
          <p:cNvPr id="14" name="Group 13">
            <a:extLst>
              <a:ext uri="{FF2B5EF4-FFF2-40B4-BE49-F238E27FC236}">
                <a16:creationId xmlns:a16="http://schemas.microsoft.com/office/drawing/2014/main" id="{43A5B0A3-E5E9-4DAB-8710-936150B71A4E}"/>
              </a:ext>
            </a:extLst>
          </p:cNvPr>
          <p:cNvGrpSpPr/>
          <p:nvPr/>
        </p:nvGrpSpPr>
        <p:grpSpPr>
          <a:xfrm>
            <a:off x="3476520" y="1026000"/>
            <a:ext cx="2152080" cy="1807560"/>
            <a:chOff x="3476520" y="1026000"/>
            <a:chExt cx="2152080" cy="1807560"/>
          </a:xfrm>
        </p:grpSpPr>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D7C06683-6228-4348-ADCB-78EA8B7A8181}"/>
                    </a:ext>
                  </a:extLst>
                </p14:cNvPr>
                <p14:cNvContentPartPr/>
                <p14:nvPr/>
              </p14:nvContentPartPr>
              <p14:xfrm>
                <a:off x="3481560" y="1099800"/>
                <a:ext cx="2147040" cy="1733760"/>
              </p14:xfrm>
            </p:contentPart>
          </mc:Choice>
          <mc:Fallback xmlns="">
            <p:pic>
              <p:nvPicPr>
                <p:cNvPr id="11" name="Ink 10">
                  <a:extLst>
                    <a:ext uri="{FF2B5EF4-FFF2-40B4-BE49-F238E27FC236}">
                      <a16:creationId xmlns:a16="http://schemas.microsoft.com/office/drawing/2014/main" id="{D7C06683-6228-4348-ADCB-78EA8B7A8181}"/>
                    </a:ext>
                  </a:extLst>
                </p:cNvPr>
                <p:cNvPicPr/>
                <p:nvPr/>
              </p:nvPicPr>
              <p:blipFill>
                <a:blip r:embed="rId4"/>
                <a:stretch>
                  <a:fillRect/>
                </a:stretch>
              </p:blipFill>
              <p:spPr>
                <a:xfrm>
                  <a:off x="3463920" y="1082160"/>
                  <a:ext cx="2182680" cy="1769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9AAE1C78-630B-4D3F-B248-A3DA32FA4934}"/>
                    </a:ext>
                  </a:extLst>
                </p14:cNvPr>
                <p14:cNvContentPartPr/>
                <p14:nvPr/>
              </p14:nvContentPartPr>
              <p14:xfrm>
                <a:off x="3476520" y="1099800"/>
                <a:ext cx="109080" cy="97920"/>
              </p14:xfrm>
            </p:contentPart>
          </mc:Choice>
          <mc:Fallback xmlns="">
            <p:pic>
              <p:nvPicPr>
                <p:cNvPr id="12" name="Ink 11">
                  <a:extLst>
                    <a:ext uri="{FF2B5EF4-FFF2-40B4-BE49-F238E27FC236}">
                      <a16:creationId xmlns:a16="http://schemas.microsoft.com/office/drawing/2014/main" id="{9AAE1C78-630B-4D3F-B248-A3DA32FA4934}"/>
                    </a:ext>
                  </a:extLst>
                </p:cNvPr>
                <p:cNvPicPr/>
                <p:nvPr/>
              </p:nvPicPr>
              <p:blipFill>
                <a:blip r:embed="rId6"/>
                <a:stretch>
                  <a:fillRect/>
                </a:stretch>
              </p:blipFill>
              <p:spPr>
                <a:xfrm>
                  <a:off x="3458520" y="1082160"/>
                  <a:ext cx="1447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Ink 12">
                  <a:extLst>
                    <a:ext uri="{FF2B5EF4-FFF2-40B4-BE49-F238E27FC236}">
                      <a16:creationId xmlns:a16="http://schemas.microsoft.com/office/drawing/2014/main" id="{F5EB6CC2-84DF-45B4-A7A7-97213A629B50}"/>
                    </a:ext>
                  </a:extLst>
                </p14:cNvPr>
                <p14:cNvContentPartPr/>
                <p14:nvPr/>
              </p14:nvContentPartPr>
              <p14:xfrm>
                <a:off x="3500280" y="1026000"/>
                <a:ext cx="192240" cy="93240"/>
              </p14:xfrm>
            </p:contentPart>
          </mc:Choice>
          <mc:Fallback xmlns="">
            <p:pic>
              <p:nvPicPr>
                <p:cNvPr id="13" name="Ink 12">
                  <a:extLst>
                    <a:ext uri="{FF2B5EF4-FFF2-40B4-BE49-F238E27FC236}">
                      <a16:creationId xmlns:a16="http://schemas.microsoft.com/office/drawing/2014/main" id="{F5EB6CC2-84DF-45B4-A7A7-97213A629B50}"/>
                    </a:ext>
                  </a:extLst>
                </p:cNvPr>
                <p:cNvPicPr/>
                <p:nvPr/>
              </p:nvPicPr>
              <p:blipFill>
                <a:blip r:embed="rId8"/>
                <a:stretch>
                  <a:fillRect/>
                </a:stretch>
              </p:blipFill>
              <p:spPr>
                <a:xfrm>
                  <a:off x="3482280" y="1008360"/>
                  <a:ext cx="227880" cy="128880"/>
                </a:xfrm>
                <a:prstGeom prst="rect">
                  <a:avLst/>
                </a:prstGeom>
              </p:spPr>
            </p:pic>
          </mc:Fallback>
        </mc:AlternateContent>
      </p:grpSp>
      <p:grpSp>
        <p:nvGrpSpPr>
          <p:cNvPr id="17" name="Group 16">
            <a:extLst>
              <a:ext uri="{FF2B5EF4-FFF2-40B4-BE49-F238E27FC236}">
                <a16:creationId xmlns:a16="http://schemas.microsoft.com/office/drawing/2014/main" id="{6CAD4E7D-27C8-404C-B755-43C7E4DF223E}"/>
              </a:ext>
            </a:extLst>
          </p:cNvPr>
          <p:cNvGrpSpPr/>
          <p:nvPr/>
        </p:nvGrpSpPr>
        <p:grpSpPr>
          <a:xfrm>
            <a:off x="3295440" y="1609200"/>
            <a:ext cx="691920" cy="1434240"/>
            <a:chOff x="3295440" y="1609200"/>
            <a:chExt cx="691920" cy="1434240"/>
          </a:xfrm>
        </p:grpSpPr>
        <mc:AlternateContent xmlns:mc="http://schemas.openxmlformats.org/markup-compatibility/2006" xmlns:p14="http://schemas.microsoft.com/office/powerpoint/2010/main">
          <mc:Choice Requires="p14">
            <p:contentPart p14:bwMode="auto" r:id="rId9">
              <p14:nvContentPartPr>
                <p14:cNvPr id="15" name="Ink 14">
                  <a:extLst>
                    <a:ext uri="{FF2B5EF4-FFF2-40B4-BE49-F238E27FC236}">
                      <a16:creationId xmlns:a16="http://schemas.microsoft.com/office/drawing/2014/main" id="{A1BEE56C-9467-4BBD-AA99-A36CE2B54B1E}"/>
                    </a:ext>
                  </a:extLst>
                </p14:cNvPr>
                <p14:cNvContentPartPr/>
                <p14:nvPr/>
              </p14:nvContentPartPr>
              <p14:xfrm>
                <a:off x="3301200" y="1694160"/>
                <a:ext cx="686160" cy="1349280"/>
              </p14:xfrm>
            </p:contentPart>
          </mc:Choice>
          <mc:Fallback xmlns="">
            <p:pic>
              <p:nvPicPr>
                <p:cNvPr id="15" name="Ink 14">
                  <a:extLst>
                    <a:ext uri="{FF2B5EF4-FFF2-40B4-BE49-F238E27FC236}">
                      <a16:creationId xmlns:a16="http://schemas.microsoft.com/office/drawing/2014/main" id="{A1BEE56C-9467-4BBD-AA99-A36CE2B54B1E}"/>
                    </a:ext>
                  </a:extLst>
                </p:cNvPr>
                <p:cNvPicPr/>
                <p:nvPr/>
              </p:nvPicPr>
              <p:blipFill>
                <a:blip r:embed="rId10"/>
                <a:stretch>
                  <a:fillRect/>
                </a:stretch>
              </p:blipFill>
              <p:spPr>
                <a:xfrm>
                  <a:off x="3283200" y="1676160"/>
                  <a:ext cx="721800" cy="1384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 name="Ink 15">
                  <a:extLst>
                    <a:ext uri="{FF2B5EF4-FFF2-40B4-BE49-F238E27FC236}">
                      <a16:creationId xmlns:a16="http://schemas.microsoft.com/office/drawing/2014/main" id="{28098C8D-7381-46CF-92F0-BDCE478F5BE4}"/>
                    </a:ext>
                  </a:extLst>
                </p14:cNvPr>
                <p14:cNvContentPartPr/>
                <p14:nvPr/>
              </p14:nvContentPartPr>
              <p14:xfrm>
                <a:off x="3295440" y="1609200"/>
                <a:ext cx="200160" cy="67320"/>
              </p14:xfrm>
            </p:contentPart>
          </mc:Choice>
          <mc:Fallback xmlns="">
            <p:pic>
              <p:nvPicPr>
                <p:cNvPr id="16" name="Ink 15">
                  <a:extLst>
                    <a:ext uri="{FF2B5EF4-FFF2-40B4-BE49-F238E27FC236}">
                      <a16:creationId xmlns:a16="http://schemas.microsoft.com/office/drawing/2014/main" id="{28098C8D-7381-46CF-92F0-BDCE478F5BE4}"/>
                    </a:ext>
                  </a:extLst>
                </p:cNvPr>
                <p:cNvPicPr/>
                <p:nvPr/>
              </p:nvPicPr>
              <p:blipFill>
                <a:blip r:embed="rId12"/>
                <a:stretch>
                  <a:fillRect/>
                </a:stretch>
              </p:blipFill>
              <p:spPr>
                <a:xfrm>
                  <a:off x="3277440" y="1591560"/>
                  <a:ext cx="235800" cy="102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18" name="Ink 17">
                <a:extLst>
                  <a:ext uri="{FF2B5EF4-FFF2-40B4-BE49-F238E27FC236}">
                    <a16:creationId xmlns:a16="http://schemas.microsoft.com/office/drawing/2014/main" id="{C8147BB9-DC8C-4973-9A51-74D3B45C302B}"/>
                  </a:ext>
                </a:extLst>
              </p14:cNvPr>
              <p14:cNvContentPartPr/>
              <p14:nvPr/>
            </p14:nvContentPartPr>
            <p14:xfrm>
              <a:off x="-602160" y="3818880"/>
              <a:ext cx="11520" cy="10080"/>
            </p14:xfrm>
          </p:contentPart>
        </mc:Choice>
        <mc:Fallback xmlns="">
          <p:pic>
            <p:nvPicPr>
              <p:cNvPr id="18" name="Ink 17">
                <a:extLst>
                  <a:ext uri="{FF2B5EF4-FFF2-40B4-BE49-F238E27FC236}">
                    <a16:creationId xmlns:a16="http://schemas.microsoft.com/office/drawing/2014/main" id="{C8147BB9-DC8C-4973-9A51-74D3B45C302B}"/>
                  </a:ext>
                </a:extLst>
              </p:cNvPr>
              <p:cNvPicPr/>
              <p:nvPr/>
            </p:nvPicPr>
            <p:blipFill>
              <a:blip r:embed="rId14"/>
              <a:stretch>
                <a:fillRect/>
              </a:stretch>
            </p:blipFill>
            <p:spPr>
              <a:xfrm>
                <a:off x="-620160" y="3801240"/>
                <a:ext cx="47160" cy="45720"/>
              </a:xfrm>
              <a:prstGeom prst="rect">
                <a:avLst/>
              </a:prstGeom>
            </p:spPr>
          </p:pic>
        </mc:Fallback>
      </mc:AlternateContent>
    </p:spTree>
    <p:extLst>
      <p:ext uri="{BB962C8B-B14F-4D97-AF65-F5344CB8AC3E}">
        <p14:creationId xmlns:p14="http://schemas.microsoft.com/office/powerpoint/2010/main" val="2199327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4D96D-8C8F-4792-B469-9FEBB3D590EF}"/>
              </a:ext>
            </a:extLst>
          </p:cNvPr>
          <p:cNvSpPr>
            <a:spLocks noGrp="1"/>
          </p:cNvSpPr>
          <p:nvPr>
            <p:ph type="title"/>
          </p:nvPr>
        </p:nvSpPr>
        <p:spPr/>
        <p:txBody>
          <a:bodyPr/>
          <a:lstStyle/>
          <a:p>
            <a:r>
              <a:rPr lang="en-US" dirty="0"/>
              <a:t>Simple expectations</a:t>
            </a:r>
            <a:endParaRPr lang="pt-PT" dirty="0"/>
          </a:p>
        </p:txBody>
      </p:sp>
      <p:sp>
        <p:nvSpPr>
          <p:cNvPr id="3" name="Footer Placeholder 2">
            <a:extLst>
              <a:ext uri="{FF2B5EF4-FFF2-40B4-BE49-F238E27FC236}">
                <a16:creationId xmlns:a16="http://schemas.microsoft.com/office/drawing/2014/main" id="{5AE2D3F9-7A23-47ED-9513-D6D5A0215861}"/>
              </a:ext>
            </a:extLst>
          </p:cNvPr>
          <p:cNvSpPr>
            <a:spLocks noGrp="1"/>
          </p:cNvSpPr>
          <p:nvPr>
            <p:ph type="ftr" sz="quarter" idx="11"/>
          </p:nvPr>
        </p:nvSpPr>
        <p:spPr/>
        <p:txBody>
          <a:bodyPr/>
          <a:lstStyle/>
          <a:p>
            <a:r>
              <a:rPr lang="pt-PT"/>
              <a:t>I Oliveira</a:t>
            </a:r>
          </a:p>
        </p:txBody>
      </p:sp>
      <p:sp>
        <p:nvSpPr>
          <p:cNvPr id="4" name="Slide Number Placeholder 3">
            <a:extLst>
              <a:ext uri="{FF2B5EF4-FFF2-40B4-BE49-F238E27FC236}">
                <a16:creationId xmlns:a16="http://schemas.microsoft.com/office/drawing/2014/main" id="{A884116C-8D7C-480F-9949-FCA595AE69CF}"/>
              </a:ext>
            </a:extLst>
          </p:cNvPr>
          <p:cNvSpPr>
            <a:spLocks noGrp="1"/>
          </p:cNvSpPr>
          <p:nvPr>
            <p:ph type="sldNum" sz="quarter" idx="12"/>
          </p:nvPr>
        </p:nvSpPr>
        <p:spPr/>
        <p:txBody>
          <a:bodyPr/>
          <a:lstStyle/>
          <a:p>
            <a:fld id="{31C462ED-F2DE-43C8-947F-093D44ED50DD}" type="slidenum">
              <a:rPr lang="pt-PT" smtClean="0"/>
              <a:t>17</a:t>
            </a:fld>
            <a:endParaRPr lang="pt-PT"/>
          </a:p>
        </p:txBody>
      </p:sp>
      <p:pic>
        <p:nvPicPr>
          <p:cNvPr id="5" name="Picture 4">
            <a:extLst>
              <a:ext uri="{FF2B5EF4-FFF2-40B4-BE49-F238E27FC236}">
                <a16:creationId xmlns:a16="http://schemas.microsoft.com/office/drawing/2014/main" id="{CF64FF00-4A2C-4FB1-87BB-7A248070DE00}"/>
              </a:ext>
            </a:extLst>
          </p:cNvPr>
          <p:cNvPicPr>
            <a:picLocks noChangeAspect="1"/>
          </p:cNvPicPr>
          <p:nvPr/>
        </p:nvPicPr>
        <p:blipFill>
          <a:blip r:embed="rId2"/>
          <a:stretch>
            <a:fillRect/>
          </a:stretch>
        </p:blipFill>
        <p:spPr>
          <a:xfrm>
            <a:off x="536991" y="1536044"/>
            <a:ext cx="7506342" cy="4560489"/>
          </a:xfrm>
          <a:prstGeom prst="rect">
            <a:avLst/>
          </a:prstGeom>
        </p:spPr>
      </p:pic>
      <p:sp>
        <p:nvSpPr>
          <p:cNvPr id="6" name="Rectangle 5">
            <a:hlinkClick r:id="rId3"/>
            <a:extLst>
              <a:ext uri="{FF2B5EF4-FFF2-40B4-BE49-F238E27FC236}">
                <a16:creationId xmlns:a16="http://schemas.microsoft.com/office/drawing/2014/main" id="{B88B440A-4A10-44FA-B9CD-1C94237AA7C5}"/>
              </a:ext>
            </a:extLst>
          </p:cNvPr>
          <p:cNvSpPr/>
          <p:nvPr/>
        </p:nvSpPr>
        <p:spPr>
          <a:xfrm>
            <a:off x="2794000" y="6123835"/>
            <a:ext cx="4572000" cy="646331"/>
          </a:xfrm>
          <a:prstGeom prst="rect">
            <a:avLst/>
          </a:prstGeom>
        </p:spPr>
        <p:txBody>
          <a:bodyPr>
            <a:spAutoFit/>
          </a:bodyPr>
          <a:lstStyle/>
          <a:p>
            <a:r>
              <a:rPr lang="pt-PT" dirty="0"/>
              <a:t>https://www.baeldung.com/mockito-behavior</a:t>
            </a:r>
          </a:p>
        </p:txBody>
      </p:sp>
      <p:pic>
        <p:nvPicPr>
          <p:cNvPr id="10" name="Picture 9" descr="A picture containing drawing&#10;&#10;Description automatically generated">
            <a:extLst>
              <a:ext uri="{FF2B5EF4-FFF2-40B4-BE49-F238E27FC236}">
                <a16:creationId xmlns:a16="http://schemas.microsoft.com/office/drawing/2014/main" id="{720CFCEE-4617-4895-BA80-CEB240D41E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8693" y="136524"/>
            <a:ext cx="4795307" cy="1472933"/>
          </a:xfrm>
          <a:prstGeom prst="rect">
            <a:avLst/>
          </a:prstGeom>
        </p:spPr>
      </p:pic>
    </p:spTree>
    <p:extLst>
      <p:ext uri="{BB962C8B-B14F-4D97-AF65-F5344CB8AC3E}">
        <p14:creationId xmlns:p14="http://schemas.microsoft.com/office/powerpoint/2010/main" val="2232476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7C0EF-6B0D-4DD9-8E92-E521E117CEA6}"/>
              </a:ext>
            </a:extLst>
          </p:cNvPr>
          <p:cNvSpPr>
            <a:spLocks noGrp="1"/>
          </p:cNvSpPr>
          <p:nvPr>
            <p:ph type="title"/>
          </p:nvPr>
        </p:nvSpPr>
        <p:spPr/>
        <p:txBody>
          <a:bodyPr/>
          <a:lstStyle/>
          <a:p>
            <a:r>
              <a:rPr lang="en-US" dirty="0"/>
              <a:t>Mockito: verifying interactions (not only results)</a:t>
            </a:r>
            <a:endParaRPr lang="pt-PT" dirty="0"/>
          </a:p>
        </p:txBody>
      </p:sp>
      <p:pic>
        <p:nvPicPr>
          <p:cNvPr id="6" name="Content Placeholder 5">
            <a:extLst>
              <a:ext uri="{FF2B5EF4-FFF2-40B4-BE49-F238E27FC236}">
                <a16:creationId xmlns:a16="http://schemas.microsoft.com/office/drawing/2014/main" id="{6875B615-2D17-4E0D-ADBB-0275288D7BB6}"/>
              </a:ext>
            </a:extLst>
          </p:cNvPr>
          <p:cNvPicPr>
            <a:picLocks noGrp="1" noChangeAspect="1"/>
          </p:cNvPicPr>
          <p:nvPr>
            <p:ph idx="1"/>
          </p:nvPr>
        </p:nvPicPr>
        <p:blipFill rotWithShape="1">
          <a:blip r:embed="rId2"/>
          <a:srcRect r="1526"/>
          <a:stretch/>
        </p:blipFill>
        <p:spPr>
          <a:xfrm>
            <a:off x="628650" y="1460387"/>
            <a:ext cx="4914900" cy="2581275"/>
          </a:xfrm>
          <a:prstGeom prst="rect">
            <a:avLst/>
          </a:prstGeom>
        </p:spPr>
      </p:pic>
      <p:sp>
        <p:nvSpPr>
          <p:cNvPr id="4" name="Footer Placeholder 3">
            <a:extLst>
              <a:ext uri="{FF2B5EF4-FFF2-40B4-BE49-F238E27FC236}">
                <a16:creationId xmlns:a16="http://schemas.microsoft.com/office/drawing/2014/main" id="{35A4FD6B-0DC2-4634-A5FA-B049EC297EAE}"/>
              </a:ext>
            </a:extLst>
          </p:cNvPr>
          <p:cNvSpPr>
            <a:spLocks noGrp="1"/>
          </p:cNvSpPr>
          <p:nvPr>
            <p:ph type="ftr" sz="quarter" idx="11"/>
          </p:nvPr>
        </p:nvSpPr>
        <p:spPr/>
        <p:txBody>
          <a:bodyPr/>
          <a:lstStyle/>
          <a:p>
            <a:r>
              <a:rPr lang="pt-PT"/>
              <a:t>I Oliveira</a:t>
            </a:r>
          </a:p>
        </p:txBody>
      </p:sp>
      <p:sp>
        <p:nvSpPr>
          <p:cNvPr id="5" name="Slide Number Placeholder 4">
            <a:extLst>
              <a:ext uri="{FF2B5EF4-FFF2-40B4-BE49-F238E27FC236}">
                <a16:creationId xmlns:a16="http://schemas.microsoft.com/office/drawing/2014/main" id="{B38ED00E-1998-467A-9FED-124142F41C38}"/>
              </a:ext>
            </a:extLst>
          </p:cNvPr>
          <p:cNvSpPr>
            <a:spLocks noGrp="1"/>
          </p:cNvSpPr>
          <p:nvPr>
            <p:ph type="sldNum" sz="quarter" idx="12"/>
          </p:nvPr>
        </p:nvSpPr>
        <p:spPr/>
        <p:txBody>
          <a:bodyPr/>
          <a:lstStyle/>
          <a:p>
            <a:fld id="{31C462ED-F2DE-43C8-947F-093D44ED50DD}" type="slidenum">
              <a:rPr lang="pt-PT" smtClean="0"/>
              <a:t>18</a:t>
            </a:fld>
            <a:endParaRPr lang="pt-PT"/>
          </a:p>
        </p:txBody>
      </p:sp>
      <p:pic>
        <p:nvPicPr>
          <p:cNvPr id="7" name="Picture 6">
            <a:extLst>
              <a:ext uri="{FF2B5EF4-FFF2-40B4-BE49-F238E27FC236}">
                <a16:creationId xmlns:a16="http://schemas.microsoft.com/office/drawing/2014/main" id="{7159CE5C-BEB5-496E-A45D-1A690FA284CB}"/>
              </a:ext>
            </a:extLst>
          </p:cNvPr>
          <p:cNvPicPr>
            <a:picLocks noChangeAspect="1"/>
          </p:cNvPicPr>
          <p:nvPr/>
        </p:nvPicPr>
        <p:blipFill>
          <a:blip r:embed="rId3"/>
          <a:stretch>
            <a:fillRect/>
          </a:stretch>
        </p:blipFill>
        <p:spPr>
          <a:xfrm>
            <a:off x="628650" y="4041662"/>
            <a:ext cx="4914900" cy="2505075"/>
          </a:xfrm>
          <a:prstGeom prst="rect">
            <a:avLst/>
          </a:prstGeom>
        </p:spPr>
      </p:pic>
      <p:sp>
        <p:nvSpPr>
          <p:cNvPr id="8" name="Rectangle 7">
            <a:hlinkClick r:id="rId4"/>
            <a:extLst>
              <a:ext uri="{FF2B5EF4-FFF2-40B4-BE49-F238E27FC236}">
                <a16:creationId xmlns:a16="http://schemas.microsoft.com/office/drawing/2014/main" id="{56EEFD1A-829F-4156-84A8-3574B0DE4B36}"/>
              </a:ext>
            </a:extLst>
          </p:cNvPr>
          <p:cNvSpPr/>
          <p:nvPr/>
        </p:nvSpPr>
        <p:spPr>
          <a:xfrm>
            <a:off x="5543550" y="5892582"/>
            <a:ext cx="3316514" cy="646331"/>
          </a:xfrm>
          <a:prstGeom prst="rect">
            <a:avLst/>
          </a:prstGeom>
        </p:spPr>
        <p:txBody>
          <a:bodyPr wrap="square">
            <a:spAutoFit/>
          </a:bodyPr>
          <a:lstStyle/>
          <a:p>
            <a:r>
              <a:rPr lang="pt-PT" dirty="0"/>
              <a:t>https://www.baeldung.com/mockito-verify</a:t>
            </a:r>
          </a:p>
        </p:txBody>
      </p:sp>
    </p:spTree>
    <p:extLst>
      <p:ext uri="{BB962C8B-B14F-4D97-AF65-F5344CB8AC3E}">
        <p14:creationId xmlns:p14="http://schemas.microsoft.com/office/powerpoint/2010/main" val="175995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94D9B-593E-464B-A3EE-8DDD936F3F66}"/>
              </a:ext>
            </a:extLst>
          </p:cNvPr>
          <p:cNvSpPr>
            <a:spLocks noGrp="1"/>
          </p:cNvSpPr>
          <p:nvPr>
            <p:ph type="title"/>
          </p:nvPr>
        </p:nvSpPr>
        <p:spPr/>
        <p:txBody>
          <a:bodyPr/>
          <a:lstStyle/>
          <a:p>
            <a:r>
              <a:rPr lang="en-US" dirty="0"/>
              <a:t>Example</a:t>
            </a:r>
          </a:p>
        </p:txBody>
      </p:sp>
      <p:pic>
        <p:nvPicPr>
          <p:cNvPr id="7" name="Content Placeholder 6">
            <a:extLst>
              <a:ext uri="{FF2B5EF4-FFF2-40B4-BE49-F238E27FC236}">
                <a16:creationId xmlns:a16="http://schemas.microsoft.com/office/drawing/2014/main" id="{4BC254B5-B3A9-43E9-B802-8FF4D62A5C49}"/>
              </a:ext>
            </a:extLst>
          </p:cNvPr>
          <p:cNvPicPr>
            <a:picLocks noGrp="1" noChangeAspect="1"/>
          </p:cNvPicPr>
          <p:nvPr>
            <p:ph idx="1"/>
          </p:nvPr>
        </p:nvPicPr>
        <p:blipFill>
          <a:blip r:embed="rId2"/>
          <a:stretch>
            <a:fillRect/>
          </a:stretch>
        </p:blipFill>
        <p:spPr>
          <a:xfrm>
            <a:off x="720779" y="1058913"/>
            <a:ext cx="7877698" cy="5034316"/>
          </a:xfrm>
        </p:spPr>
      </p:pic>
      <p:sp>
        <p:nvSpPr>
          <p:cNvPr id="4" name="Footer Placeholder 3">
            <a:extLst>
              <a:ext uri="{FF2B5EF4-FFF2-40B4-BE49-F238E27FC236}">
                <a16:creationId xmlns:a16="http://schemas.microsoft.com/office/drawing/2014/main" id="{9FB359F7-CB33-42FB-841F-C5FC8DE757D5}"/>
              </a:ext>
            </a:extLst>
          </p:cNvPr>
          <p:cNvSpPr>
            <a:spLocks noGrp="1"/>
          </p:cNvSpPr>
          <p:nvPr>
            <p:ph type="ftr" sz="quarter" idx="11"/>
          </p:nvPr>
        </p:nvSpPr>
        <p:spPr/>
        <p:txBody>
          <a:bodyPr/>
          <a:lstStyle/>
          <a:p>
            <a:r>
              <a:rPr lang="pt-PT"/>
              <a:t>I Oliveira</a:t>
            </a:r>
          </a:p>
        </p:txBody>
      </p:sp>
      <p:sp>
        <p:nvSpPr>
          <p:cNvPr id="5" name="Slide Number Placeholder 4">
            <a:extLst>
              <a:ext uri="{FF2B5EF4-FFF2-40B4-BE49-F238E27FC236}">
                <a16:creationId xmlns:a16="http://schemas.microsoft.com/office/drawing/2014/main" id="{7BFB4086-A55C-49BD-9419-418D6B62722D}"/>
              </a:ext>
            </a:extLst>
          </p:cNvPr>
          <p:cNvSpPr>
            <a:spLocks noGrp="1"/>
          </p:cNvSpPr>
          <p:nvPr>
            <p:ph type="sldNum" sz="quarter" idx="12"/>
          </p:nvPr>
        </p:nvSpPr>
        <p:spPr/>
        <p:txBody>
          <a:bodyPr/>
          <a:lstStyle/>
          <a:p>
            <a:fld id="{31C462ED-F2DE-43C8-947F-093D44ED50DD}" type="slidenum">
              <a:rPr lang="pt-PT" smtClean="0"/>
              <a:t>19</a:t>
            </a:fld>
            <a:endParaRPr lang="pt-PT"/>
          </a:p>
        </p:txBody>
      </p:sp>
    </p:spTree>
    <p:extLst>
      <p:ext uri="{BB962C8B-B14F-4D97-AF65-F5344CB8AC3E}">
        <p14:creationId xmlns:p14="http://schemas.microsoft.com/office/powerpoint/2010/main" val="4266463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766D5-D239-4559-A69C-904F90D81BCD}"/>
              </a:ext>
            </a:extLst>
          </p:cNvPr>
          <p:cNvSpPr>
            <a:spLocks noGrp="1"/>
          </p:cNvSpPr>
          <p:nvPr>
            <p:ph type="title"/>
          </p:nvPr>
        </p:nvSpPr>
        <p:spPr/>
        <p:txBody>
          <a:bodyPr/>
          <a:lstStyle/>
          <a:p>
            <a:r>
              <a:rPr lang="en-US" dirty="0"/>
              <a:t>Learning objectives</a:t>
            </a:r>
            <a:endParaRPr lang="pt-PT" dirty="0"/>
          </a:p>
        </p:txBody>
      </p:sp>
      <p:sp>
        <p:nvSpPr>
          <p:cNvPr id="3" name="Content Placeholder 2">
            <a:extLst>
              <a:ext uri="{FF2B5EF4-FFF2-40B4-BE49-F238E27FC236}">
                <a16:creationId xmlns:a16="http://schemas.microsoft.com/office/drawing/2014/main" id="{6B4E3FCA-CA25-442B-9D56-63570180034F}"/>
              </a:ext>
            </a:extLst>
          </p:cNvPr>
          <p:cNvSpPr>
            <a:spLocks noGrp="1"/>
          </p:cNvSpPr>
          <p:nvPr>
            <p:ph idx="1"/>
          </p:nvPr>
        </p:nvSpPr>
        <p:spPr/>
        <p:txBody>
          <a:bodyPr/>
          <a:lstStyle/>
          <a:p>
            <a:r>
              <a:rPr lang="en-US" dirty="0"/>
              <a:t>Explain the practice of “tests in isolation”</a:t>
            </a:r>
          </a:p>
          <a:p>
            <a:r>
              <a:rPr lang="en-US" dirty="0"/>
              <a:t>Distinguish between mocks and stubs</a:t>
            </a:r>
          </a:p>
          <a:p>
            <a:r>
              <a:rPr lang="en-US" dirty="0"/>
              <a:t>For a given test case, identify which services should be mocked</a:t>
            </a:r>
          </a:p>
          <a:p>
            <a:r>
              <a:rPr lang="en-US" dirty="0"/>
              <a:t>Read and write (simple) unit tests using JUnit and Mockito</a:t>
            </a:r>
          </a:p>
        </p:txBody>
      </p:sp>
      <p:sp>
        <p:nvSpPr>
          <p:cNvPr id="4" name="Footer Placeholder 3">
            <a:extLst>
              <a:ext uri="{FF2B5EF4-FFF2-40B4-BE49-F238E27FC236}">
                <a16:creationId xmlns:a16="http://schemas.microsoft.com/office/drawing/2014/main" id="{C81F7B32-3A3B-499C-9437-DDF82F0EEA0C}"/>
              </a:ext>
            </a:extLst>
          </p:cNvPr>
          <p:cNvSpPr>
            <a:spLocks noGrp="1"/>
          </p:cNvSpPr>
          <p:nvPr>
            <p:ph type="ftr" sz="quarter" idx="10"/>
          </p:nvPr>
        </p:nvSpPr>
        <p:spPr bwMode="auto">
          <a:xfrm>
            <a:off x="611560" y="6376988"/>
            <a:ext cx="6859215" cy="2203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lnSpc>
                <a:spcPct val="100000"/>
              </a:lnSpc>
              <a:spcBef>
                <a:spcPct val="0"/>
              </a:spcBef>
              <a:spcAft>
                <a:spcPct val="0"/>
              </a:spcAft>
              <a:buSzTx/>
              <a:buFontTx/>
              <a:buNone/>
              <a:defRPr sz="1200" u="none" kern="1200" spc="-80" baseline="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2pPr>
            <a:lvl3pPr marL="9144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3pPr>
            <a:lvl4pPr marL="13716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4pPr>
            <a:lvl5pPr marL="18288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5pPr>
            <a:lvl6pPr marL="2286000" algn="l" defTabSz="914400" rtl="0" eaLnBrk="1" latinLnBrk="0" hangingPunct="1">
              <a:defRPr sz="3000" u="sng" kern="1200">
                <a:solidFill>
                  <a:srgbClr val="908E8E"/>
                </a:solidFill>
                <a:latin typeface="Arial" charset="0"/>
                <a:ea typeface="+mn-ea"/>
                <a:cs typeface="Arial" charset="0"/>
              </a:defRPr>
            </a:lvl6pPr>
            <a:lvl7pPr marL="2743200" algn="l" defTabSz="914400" rtl="0" eaLnBrk="1" latinLnBrk="0" hangingPunct="1">
              <a:defRPr sz="3000" u="sng" kern="1200">
                <a:solidFill>
                  <a:srgbClr val="908E8E"/>
                </a:solidFill>
                <a:latin typeface="Arial" charset="0"/>
                <a:ea typeface="+mn-ea"/>
                <a:cs typeface="Arial" charset="0"/>
              </a:defRPr>
            </a:lvl7pPr>
            <a:lvl8pPr marL="3200400" algn="l" defTabSz="914400" rtl="0" eaLnBrk="1" latinLnBrk="0" hangingPunct="1">
              <a:defRPr sz="3000" u="sng" kern="1200">
                <a:solidFill>
                  <a:srgbClr val="908E8E"/>
                </a:solidFill>
                <a:latin typeface="Arial" charset="0"/>
                <a:ea typeface="+mn-ea"/>
                <a:cs typeface="Arial" charset="0"/>
              </a:defRPr>
            </a:lvl8pPr>
            <a:lvl9pPr marL="3657600" algn="l" defTabSz="914400" rtl="0" eaLnBrk="1" latinLnBrk="0" hangingPunct="1">
              <a:defRPr sz="3000" u="sng" kern="1200">
                <a:solidFill>
                  <a:srgbClr val="908E8E"/>
                </a:solidFill>
                <a:latin typeface="Arial" charset="0"/>
                <a:ea typeface="+mn-ea"/>
                <a:cs typeface="Arial" charset="0"/>
              </a:defRPr>
            </a:lvl9pPr>
          </a:lstStyle>
          <a:p>
            <a:pPr>
              <a:defRPr/>
            </a:pPr>
            <a:r>
              <a:rPr lang="pt-PT"/>
              <a:t>I Oliveira</a:t>
            </a:r>
            <a:endParaRPr lang="en-US"/>
          </a:p>
        </p:txBody>
      </p:sp>
      <p:sp>
        <p:nvSpPr>
          <p:cNvPr id="5" name="Slide Number Placeholder 4">
            <a:extLst>
              <a:ext uri="{FF2B5EF4-FFF2-40B4-BE49-F238E27FC236}">
                <a16:creationId xmlns:a16="http://schemas.microsoft.com/office/drawing/2014/main" id="{9DC3CBC8-7981-46CF-9FAB-C46382BFB728}"/>
              </a:ext>
            </a:extLst>
          </p:cNvPr>
          <p:cNvSpPr>
            <a:spLocks noGrp="1"/>
          </p:cNvSpPr>
          <p:nvPr>
            <p:ph type="sldNum" sz="quarter" idx="11"/>
          </p:nvPr>
        </p:nvSpPr>
        <p:spPr/>
        <p:txBody>
          <a:bodyPr/>
          <a:lstStyle/>
          <a:p>
            <a:pPr>
              <a:defRPr/>
            </a:pPr>
            <a:fld id="{45EDA88B-495D-42CD-9015-CB4710A11926}" type="slidenum">
              <a:rPr lang="en-US" smtClean="0"/>
              <a:pPr>
                <a:defRPr/>
              </a:pPr>
              <a:t>2</a:t>
            </a:fld>
            <a:endParaRPr lang="en-US"/>
          </a:p>
        </p:txBody>
      </p:sp>
    </p:spTree>
    <p:extLst>
      <p:ext uri="{BB962C8B-B14F-4D97-AF65-F5344CB8AC3E}">
        <p14:creationId xmlns:p14="http://schemas.microsoft.com/office/powerpoint/2010/main" val="3204181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292C7-875B-48E1-8AA2-8C3D54034137}"/>
              </a:ext>
            </a:extLst>
          </p:cNvPr>
          <p:cNvSpPr>
            <a:spLocks noGrp="1"/>
          </p:cNvSpPr>
          <p:nvPr>
            <p:ph type="title"/>
          </p:nvPr>
        </p:nvSpPr>
        <p:spPr/>
        <p:txBody>
          <a:bodyPr/>
          <a:lstStyle/>
          <a:p>
            <a:r>
              <a:rPr lang="en-US" dirty="0"/>
              <a:t>Spying</a:t>
            </a:r>
          </a:p>
        </p:txBody>
      </p:sp>
      <p:sp>
        <p:nvSpPr>
          <p:cNvPr id="4" name="Footer Placeholder 3">
            <a:extLst>
              <a:ext uri="{FF2B5EF4-FFF2-40B4-BE49-F238E27FC236}">
                <a16:creationId xmlns:a16="http://schemas.microsoft.com/office/drawing/2014/main" id="{BFD116DE-E8C9-4201-9D55-2D6AAF2EE184}"/>
              </a:ext>
            </a:extLst>
          </p:cNvPr>
          <p:cNvSpPr>
            <a:spLocks noGrp="1"/>
          </p:cNvSpPr>
          <p:nvPr>
            <p:ph type="ftr" sz="quarter" idx="11"/>
          </p:nvPr>
        </p:nvSpPr>
        <p:spPr/>
        <p:txBody>
          <a:bodyPr/>
          <a:lstStyle/>
          <a:p>
            <a:r>
              <a:rPr lang="pt-PT"/>
              <a:t>I Oliveira</a:t>
            </a:r>
          </a:p>
        </p:txBody>
      </p:sp>
      <p:sp>
        <p:nvSpPr>
          <p:cNvPr id="5" name="Slide Number Placeholder 4">
            <a:extLst>
              <a:ext uri="{FF2B5EF4-FFF2-40B4-BE49-F238E27FC236}">
                <a16:creationId xmlns:a16="http://schemas.microsoft.com/office/drawing/2014/main" id="{5904D21E-AA8B-4493-A838-71E298C10F18}"/>
              </a:ext>
            </a:extLst>
          </p:cNvPr>
          <p:cNvSpPr>
            <a:spLocks noGrp="1"/>
          </p:cNvSpPr>
          <p:nvPr>
            <p:ph type="sldNum" sz="quarter" idx="12"/>
          </p:nvPr>
        </p:nvSpPr>
        <p:spPr/>
        <p:txBody>
          <a:bodyPr/>
          <a:lstStyle/>
          <a:p>
            <a:fld id="{31C462ED-F2DE-43C8-947F-093D44ED50DD}" type="slidenum">
              <a:rPr lang="pt-PT" smtClean="0"/>
              <a:t>20</a:t>
            </a:fld>
            <a:endParaRPr lang="pt-PT"/>
          </a:p>
        </p:txBody>
      </p:sp>
      <p:pic>
        <p:nvPicPr>
          <p:cNvPr id="7" name="Picture 6">
            <a:extLst>
              <a:ext uri="{FF2B5EF4-FFF2-40B4-BE49-F238E27FC236}">
                <a16:creationId xmlns:a16="http://schemas.microsoft.com/office/drawing/2014/main" id="{BE7D9F6C-38DF-4EC0-9745-7E0A86869720}"/>
              </a:ext>
            </a:extLst>
          </p:cNvPr>
          <p:cNvPicPr>
            <a:picLocks noChangeAspect="1"/>
          </p:cNvPicPr>
          <p:nvPr/>
        </p:nvPicPr>
        <p:blipFill>
          <a:blip r:embed="rId2"/>
          <a:stretch>
            <a:fillRect/>
          </a:stretch>
        </p:blipFill>
        <p:spPr>
          <a:xfrm>
            <a:off x="228600" y="1276350"/>
            <a:ext cx="8686800" cy="4305300"/>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F74437C7-0C82-4B09-82BE-AC3031372659}"/>
                  </a:ext>
                </a:extLst>
              </p14:cNvPr>
              <p14:cNvContentPartPr/>
              <p14:nvPr/>
            </p14:nvContentPartPr>
            <p14:xfrm>
              <a:off x="5616240" y="2727720"/>
              <a:ext cx="255600" cy="1789920"/>
            </p14:xfrm>
          </p:contentPart>
        </mc:Choice>
        <mc:Fallback xmlns="">
          <p:pic>
            <p:nvPicPr>
              <p:cNvPr id="3" name="Ink 2">
                <a:extLst>
                  <a:ext uri="{FF2B5EF4-FFF2-40B4-BE49-F238E27FC236}">
                    <a16:creationId xmlns:a16="http://schemas.microsoft.com/office/drawing/2014/main" id="{F74437C7-0C82-4B09-82BE-AC3031372659}"/>
                  </a:ext>
                </a:extLst>
              </p:cNvPr>
              <p:cNvPicPr/>
              <p:nvPr/>
            </p:nvPicPr>
            <p:blipFill>
              <a:blip r:embed="rId4"/>
              <a:stretch>
                <a:fillRect/>
              </a:stretch>
            </p:blipFill>
            <p:spPr>
              <a:xfrm>
                <a:off x="5598240" y="2710080"/>
                <a:ext cx="291240" cy="1825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72FCA485-132A-478D-AA69-38A644017D42}"/>
                  </a:ext>
                </a:extLst>
              </p14:cNvPr>
              <p14:cNvContentPartPr/>
              <p14:nvPr/>
            </p14:nvContentPartPr>
            <p14:xfrm>
              <a:off x="5844120" y="4670640"/>
              <a:ext cx="117720" cy="508680"/>
            </p14:xfrm>
          </p:contentPart>
        </mc:Choice>
        <mc:Fallback xmlns="">
          <p:pic>
            <p:nvPicPr>
              <p:cNvPr id="8" name="Ink 7">
                <a:extLst>
                  <a:ext uri="{FF2B5EF4-FFF2-40B4-BE49-F238E27FC236}">
                    <a16:creationId xmlns:a16="http://schemas.microsoft.com/office/drawing/2014/main" id="{72FCA485-132A-478D-AA69-38A644017D42}"/>
                  </a:ext>
                </a:extLst>
              </p:cNvPr>
              <p:cNvPicPr/>
              <p:nvPr/>
            </p:nvPicPr>
            <p:blipFill>
              <a:blip r:embed="rId6"/>
              <a:stretch>
                <a:fillRect/>
              </a:stretch>
            </p:blipFill>
            <p:spPr>
              <a:xfrm>
                <a:off x="5826480" y="4652640"/>
                <a:ext cx="153360" cy="544320"/>
              </a:xfrm>
              <a:prstGeom prst="rect">
                <a:avLst/>
              </a:prstGeom>
            </p:spPr>
          </p:pic>
        </mc:Fallback>
      </mc:AlternateContent>
      <p:grpSp>
        <p:nvGrpSpPr>
          <p:cNvPr id="14" name="Group 13">
            <a:extLst>
              <a:ext uri="{FF2B5EF4-FFF2-40B4-BE49-F238E27FC236}">
                <a16:creationId xmlns:a16="http://schemas.microsoft.com/office/drawing/2014/main" id="{3D36DB47-B803-4212-8D4C-037EC8DD923A}"/>
              </a:ext>
            </a:extLst>
          </p:cNvPr>
          <p:cNvGrpSpPr/>
          <p:nvPr/>
        </p:nvGrpSpPr>
        <p:grpSpPr>
          <a:xfrm>
            <a:off x="6149580" y="3523980"/>
            <a:ext cx="504000" cy="501840"/>
            <a:chOff x="6149580" y="3523980"/>
            <a:chExt cx="504000" cy="501840"/>
          </a:xfrm>
        </p:grpSpPr>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9B060731-9ECE-4509-B16C-C5134D74A284}"/>
                    </a:ext>
                  </a:extLst>
                </p14:cNvPr>
                <p14:cNvContentPartPr/>
                <p14:nvPr/>
              </p14:nvContentPartPr>
              <p14:xfrm>
                <a:off x="6149580" y="3585900"/>
                <a:ext cx="226800" cy="208080"/>
              </p14:xfrm>
            </p:contentPart>
          </mc:Choice>
          <mc:Fallback xmlns="">
            <p:pic>
              <p:nvPicPr>
                <p:cNvPr id="9" name="Ink 8">
                  <a:extLst>
                    <a:ext uri="{FF2B5EF4-FFF2-40B4-BE49-F238E27FC236}">
                      <a16:creationId xmlns:a16="http://schemas.microsoft.com/office/drawing/2014/main" id="{9B060731-9ECE-4509-B16C-C5134D74A284}"/>
                    </a:ext>
                  </a:extLst>
                </p:cNvPr>
                <p:cNvPicPr/>
                <p:nvPr/>
              </p:nvPicPr>
              <p:blipFill>
                <a:blip r:embed="rId8"/>
                <a:stretch>
                  <a:fillRect/>
                </a:stretch>
              </p:blipFill>
              <p:spPr>
                <a:xfrm>
                  <a:off x="6131580" y="3567900"/>
                  <a:ext cx="26244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0EA8849D-3B11-488C-9F35-B488272E4074}"/>
                    </a:ext>
                  </a:extLst>
                </p14:cNvPr>
                <p14:cNvContentPartPr/>
                <p14:nvPr/>
              </p14:nvContentPartPr>
              <p14:xfrm>
                <a:off x="6410220" y="3523980"/>
                <a:ext cx="8280" cy="367200"/>
              </p14:xfrm>
            </p:contentPart>
          </mc:Choice>
          <mc:Fallback xmlns="">
            <p:pic>
              <p:nvPicPr>
                <p:cNvPr id="10" name="Ink 9">
                  <a:extLst>
                    <a:ext uri="{FF2B5EF4-FFF2-40B4-BE49-F238E27FC236}">
                      <a16:creationId xmlns:a16="http://schemas.microsoft.com/office/drawing/2014/main" id="{0EA8849D-3B11-488C-9F35-B488272E4074}"/>
                    </a:ext>
                  </a:extLst>
                </p:cNvPr>
                <p:cNvPicPr/>
                <p:nvPr/>
              </p:nvPicPr>
              <p:blipFill>
                <a:blip r:embed="rId10"/>
                <a:stretch>
                  <a:fillRect/>
                </a:stretch>
              </p:blipFill>
              <p:spPr>
                <a:xfrm>
                  <a:off x="6392220" y="3505980"/>
                  <a:ext cx="43920" cy="402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7B90D6DD-9123-4417-A9F0-1C700A1F65E1}"/>
                    </a:ext>
                  </a:extLst>
                </p14:cNvPr>
                <p14:cNvContentPartPr/>
                <p14:nvPr/>
              </p14:nvContentPartPr>
              <p14:xfrm>
                <a:off x="6386100" y="3633780"/>
                <a:ext cx="100800" cy="108720"/>
              </p14:xfrm>
            </p:contentPart>
          </mc:Choice>
          <mc:Fallback xmlns="">
            <p:pic>
              <p:nvPicPr>
                <p:cNvPr id="11" name="Ink 10">
                  <a:extLst>
                    <a:ext uri="{FF2B5EF4-FFF2-40B4-BE49-F238E27FC236}">
                      <a16:creationId xmlns:a16="http://schemas.microsoft.com/office/drawing/2014/main" id="{7B90D6DD-9123-4417-A9F0-1C700A1F65E1}"/>
                    </a:ext>
                  </a:extLst>
                </p:cNvPr>
                <p:cNvPicPr/>
                <p:nvPr/>
              </p:nvPicPr>
              <p:blipFill>
                <a:blip r:embed="rId12"/>
                <a:stretch>
                  <a:fillRect/>
                </a:stretch>
              </p:blipFill>
              <p:spPr>
                <a:xfrm>
                  <a:off x="6368460" y="3615780"/>
                  <a:ext cx="1364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3751C8E3-1B56-4A6A-92B5-AFB7EC36923A}"/>
                    </a:ext>
                  </a:extLst>
                </p14:cNvPr>
                <p14:cNvContentPartPr/>
                <p14:nvPr/>
              </p14:nvContentPartPr>
              <p14:xfrm>
                <a:off x="6548100" y="3619020"/>
                <a:ext cx="83880" cy="102240"/>
              </p14:xfrm>
            </p:contentPart>
          </mc:Choice>
          <mc:Fallback xmlns="">
            <p:pic>
              <p:nvPicPr>
                <p:cNvPr id="12" name="Ink 11">
                  <a:extLst>
                    <a:ext uri="{FF2B5EF4-FFF2-40B4-BE49-F238E27FC236}">
                      <a16:creationId xmlns:a16="http://schemas.microsoft.com/office/drawing/2014/main" id="{3751C8E3-1B56-4A6A-92B5-AFB7EC36923A}"/>
                    </a:ext>
                  </a:extLst>
                </p:cNvPr>
                <p:cNvPicPr/>
                <p:nvPr/>
              </p:nvPicPr>
              <p:blipFill>
                <a:blip r:embed="rId14"/>
                <a:stretch>
                  <a:fillRect/>
                </a:stretch>
              </p:blipFill>
              <p:spPr>
                <a:xfrm>
                  <a:off x="6530460" y="3601380"/>
                  <a:ext cx="1195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E42F4C95-E99D-4B85-B032-0CDD90740EF1}"/>
                    </a:ext>
                  </a:extLst>
                </p14:cNvPr>
                <p14:cNvContentPartPr/>
                <p14:nvPr/>
              </p14:nvContentPartPr>
              <p14:xfrm>
                <a:off x="6536220" y="3652500"/>
                <a:ext cx="117360" cy="373320"/>
              </p14:xfrm>
            </p:contentPart>
          </mc:Choice>
          <mc:Fallback xmlns="">
            <p:pic>
              <p:nvPicPr>
                <p:cNvPr id="13" name="Ink 12">
                  <a:extLst>
                    <a:ext uri="{FF2B5EF4-FFF2-40B4-BE49-F238E27FC236}">
                      <a16:creationId xmlns:a16="http://schemas.microsoft.com/office/drawing/2014/main" id="{E42F4C95-E99D-4B85-B032-0CDD90740EF1}"/>
                    </a:ext>
                  </a:extLst>
                </p:cNvPr>
                <p:cNvPicPr/>
                <p:nvPr/>
              </p:nvPicPr>
              <p:blipFill>
                <a:blip r:embed="rId16"/>
                <a:stretch>
                  <a:fillRect/>
                </a:stretch>
              </p:blipFill>
              <p:spPr>
                <a:xfrm>
                  <a:off x="6518220" y="3634860"/>
                  <a:ext cx="153000" cy="408960"/>
                </a:xfrm>
                <a:prstGeom prst="rect">
                  <a:avLst/>
                </a:prstGeom>
              </p:spPr>
            </p:pic>
          </mc:Fallback>
        </mc:AlternateContent>
      </p:grpSp>
      <p:grpSp>
        <p:nvGrpSpPr>
          <p:cNvPr id="31" name="Group 30">
            <a:extLst>
              <a:ext uri="{FF2B5EF4-FFF2-40B4-BE49-F238E27FC236}">
                <a16:creationId xmlns:a16="http://schemas.microsoft.com/office/drawing/2014/main" id="{B3399C2F-6037-4BBD-B23A-8F5796FA24CD}"/>
              </a:ext>
            </a:extLst>
          </p:cNvPr>
          <p:cNvGrpSpPr/>
          <p:nvPr/>
        </p:nvGrpSpPr>
        <p:grpSpPr>
          <a:xfrm>
            <a:off x="6135540" y="4581218"/>
            <a:ext cx="1384920" cy="617040"/>
            <a:chOff x="6135540" y="4581218"/>
            <a:chExt cx="1384920" cy="617040"/>
          </a:xfrm>
        </p:grpSpPr>
        <mc:AlternateContent xmlns:mc="http://schemas.openxmlformats.org/markup-compatibility/2006" xmlns:p14="http://schemas.microsoft.com/office/powerpoint/2010/main">
          <mc:Choice Requires="p14">
            <p:contentPart p14:bwMode="auto" r:id="rId17">
              <p14:nvContentPartPr>
                <p14:cNvPr id="15" name="Ink 14">
                  <a:extLst>
                    <a:ext uri="{FF2B5EF4-FFF2-40B4-BE49-F238E27FC236}">
                      <a16:creationId xmlns:a16="http://schemas.microsoft.com/office/drawing/2014/main" id="{FE1BAF0F-C1D9-42D3-995B-BF366D74B1ED}"/>
                    </a:ext>
                  </a:extLst>
                </p14:cNvPr>
                <p14:cNvContentPartPr/>
                <p14:nvPr/>
              </p14:nvContentPartPr>
              <p14:xfrm>
                <a:off x="6135540" y="4831140"/>
                <a:ext cx="79920" cy="179640"/>
              </p14:xfrm>
            </p:contentPart>
          </mc:Choice>
          <mc:Fallback xmlns="">
            <p:pic>
              <p:nvPicPr>
                <p:cNvPr id="15" name="Ink 14">
                  <a:extLst>
                    <a:ext uri="{FF2B5EF4-FFF2-40B4-BE49-F238E27FC236}">
                      <a16:creationId xmlns:a16="http://schemas.microsoft.com/office/drawing/2014/main" id="{FE1BAF0F-C1D9-42D3-995B-BF366D74B1ED}"/>
                    </a:ext>
                  </a:extLst>
                </p:cNvPr>
                <p:cNvPicPr/>
                <p:nvPr/>
              </p:nvPicPr>
              <p:blipFill>
                <a:blip r:embed="rId18"/>
                <a:stretch>
                  <a:fillRect/>
                </a:stretch>
              </p:blipFill>
              <p:spPr>
                <a:xfrm>
                  <a:off x="6117900" y="4813140"/>
                  <a:ext cx="1155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Ink 15">
                  <a:extLst>
                    <a:ext uri="{FF2B5EF4-FFF2-40B4-BE49-F238E27FC236}">
                      <a16:creationId xmlns:a16="http://schemas.microsoft.com/office/drawing/2014/main" id="{24A4B670-2791-4252-8D7D-4CD52E3A15BD}"/>
                    </a:ext>
                  </a:extLst>
                </p14:cNvPr>
                <p14:cNvContentPartPr/>
                <p14:nvPr/>
              </p14:nvContentPartPr>
              <p14:xfrm>
                <a:off x="6307620" y="4686060"/>
                <a:ext cx="126000" cy="353880"/>
              </p14:xfrm>
            </p:contentPart>
          </mc:Choice>
          <mc:Fallback xmlns="">
            <p:pic>
              <p:nvPicPr>
                <p:cNvPr id="16" name="Ink 15">
                  <a:extLst>
                    <a:ext uri="{FF2B5EF4-FFF2-40B4-BE49-F238E27FC236}">
                      <a16:creationId xmlns:a16="http://schemas.microsoft.com/office/drawing/2014/main" id="{24A4B670-2791-4252-8D7D-4CD52E3A15BD}"/>
                    </a:ext>
                  </a:extLst>
                </p:cNvPr>
                <p:cNvPicPr/>
                <p:nvPr/>
              </p:nvPicPr>
              <p:blipFill>
                <a:blip r:embed="rId20"/>
                <a:stretch>
                  <a:fillRect/>
                </a:stretch>
              </p:blipFill>
              <p:spPr>
                <a:xfrm>
                  <a:off x="6289980" y="4668060"/>
                  <a:ext cx="161640" cy="389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Ink 16">
                  <a:extLst>
                    <a:ext uri="{FF2B5EF4-FFF2-40B4-BE49-F238E27FC236}">
                      <a16:creationId xmlns:a16="http://schemas.microsoft.com/office/drawing/2014/main" id="{CAEA44D0-471F-401A-B6A5-594B64542072}"/>
                    </a:ext>
                  </a:extLst>
                </p14:cNvPr>
                <p14:cNvContentPartPr/>
                <p14:nvPr/>
              </p14:nvContentPartPr>
              <p14:xfrm>
                <a:off x="6343260" y="4842300"/>
                <a:ext cx="100800" cy="24840"/>
              </p14:xfrm>
            </p:contentPart>
          </mc:Choice>
          <mc:Fallback xmlns="">
            <p:pic>
              <p:nvPicPr>
                <p:cNvPr id="17" name="Ink 16">
                  <a:extLst>
                    <a:ext uri="{FF2B5EF4-FFF2-40B4-BE49-F238E27FC236}">
                      <a16:creationId xmlns:a16="http://schemas.microsoft.com/office/drawing/2014/main" id="{CAEA44D0-471F-401A-B6A5-594B64542072}"/>
                    </a:ext>
                  </a:extLst>
                </p:cNvPr>
                <p:cNvPicPr/>
                <p:nvPr/>
              </p:nvPicPr>
              <p:blipFill>
                <a:blip r:embed="rId22"/>
                <a:stretch>
                  <a:fillRect/>
                </a:stretch>
              </p:blipFill>
              <p:spPr>
                <a:xfrm>
                  <a:off x="6325620" y="4824660"/>
                  <a:ext cx="1364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Ink 18">
                  <a:extLst>
                    <a:ext uri="{FF2B5EF4-FFF2-40B4-BE49-F238E27FC236}">
                      <a16:creationId xmlns:a16="http://schemas.microsoft.com/office/drawing/2014/main" id="{E6BCB2E4-163A-49D2-A46A-58D61ED9842A}"/>
                    </a:ext>
                  </a:extLst>
                </p14:cNvPr>
                <p14:cNvContentPartPr/>
                <p14:nvPr/>
              </p14:nvContentPartPr>
              <p14:xfrm>
                <a:off x="6557460" y="4828898"/>
                <a:ext cx="119880" cy="178560"/>
              </p14:xfrm>
            </p:contentPart>
          </mc:Choice>
          <mc:Fallback xmlns="">
            <p:pic>
              <p:nvPicPr>
                <p:cNvPr id="19" name="Ink 18">
                  <a:extLst>
                    <a:ext uri="{FF2B5EF4-FFF2-40B4-BE49-F238E27FC236}">
                      <a16:creationId xmlns:a16="http://schemas.microsoft.com/office/drawing/2014/main" id="{E6BCB2E4-163A-49D2-A46A-58D61ED9842A}"/>
                    </a:ext>
                  </a:extLst>
                </p:cNvPr>
                <p:cNvPicPr/>
                <p:nvPr/>
              </p:nvPicPr>
              <p:blipFill>
                <a:blip r:embed="rId24"/>
                <a:stretch>
                  <a:fillRect/>
                </a:stretch>
              </p:blipFill>
              <p:spPr>
                <a:xfrm>
                  <a:off x="6539820" y="4810898"/>
                  <a:ext cx="15552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Ink 19">
                  <a:extLst>
                    <a:ext uri="{FF2B5EF4-FFF2-40B4-BE49-F238E27FC236}">
                      <a16:creationId xmlns:a16="http://schemas.microsoft.com/office/drawing/2014/main" id="{D68D5AD1-62A2-4BB8-89C5-7A600F42A24C}"/>
                    </a:ext>
                  </a:extLst>
                </p14:cNvPr>
                <p14:cNvContentPartPr/>
                <p14:nvPr/>
              </p14:nvContentPartPr>
              <p14:xfrm>
                <a:off x="6700740" y="4581218"/>
                <a:ext cx="35640" cy="340920"/>
              </p14:xfrm>
            </p:contentPart>
          </mc:Choice>
          <mc:Fallback xmlns="">
            <p:pic>
              <p:nvPicPr>
                <p:cNvPr id="20" name="Ink 19">
                  <a:extLst>
                    <a:ext uri="{FF2B5EF4-FFF2-40B4-BE49-F238E27FC236}">
                      <a16:creationId xmlns:a16="http://schemas.microsoft.com/office/drawing/2014/main" id="{D68D5AD1-62A2-4BB8-89C5-7A600F42A24C}"/>
                    </a:ext>
                  </a:extLst>
                </p:cNvPr>
                <p:cNvPicPr/>
                <p:nvPr/>
              </p:nvPicPr>
              <p:blipFill>
                <a:blip r:embed="rId26"/>
                <a:stretch>
                  <a:fillRect/>
                </a:stretch>
              </p:blipFill>
              <p:spPr>
                <a:xfrm>
                  <a:off x="6682740" y="4563218"/>
                  <a:ext cx="71280" cy="3765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Ink 20">
                  <a:extLst>
                    <a:ext uri="{FF2B5EF4-FFF2-40B4-BE49-F238E27FC236}">
                      <a16:creationId xmlns:a16="http://schemas.microsoft.com/office/drawing/2014/main" id="{1DF54C4F-D2C0-4E97-A93A-57FEB9D67F61}"/>
                    </a:ext>
                  </a:extLst>
                </p14:cNvPr>
                <p14:cNvContentPartPr/>
                <p14:nvPr/>
              </p14:nvContentPartPr>
              <p14:xfrm>
                <a:off x="6738540" y="4852298"/>
                <a:ext cx="100440" cy="123480"/>
              </p14:xfrm>
            </p:contentPart>
          </mc:Choice>
          <mc:Fallback xmlns="">
            <p:pic>
              <p:nvPicPr>
                <p:cNvPr id="21" name="Ink 20">
                  <a:extLst>
                    <a:ext uri="{FF2B5EF4-FFF2-40B4-BE49-F238E27FC236}">
                      <a16:creationId xmlns:a16="http://schemas.microsoft.com/office/drawing/2014/main" id="{1DF54C4F-D2C0-4E97-A93A-57FEB9D67F61}"/>
                    </a:ext>
                  </a:extLst>
                </p:cNvPr>
                <p:cNvPicPr/>
                <p:nvPr/>
              </p:nvPicPr>
              <p:blipFill>
                <a:blip r:embed="rId28"/>
                <a:stretch>
                  <a:fillRect/>
                </a:stretch>
              </p:blipFill>
              <p:spPr>
                <a:xfrm>
                  <a:off x="6720900" y="4834298"/>
                  <a:ext cx="1360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Ink 21">
                  <a:extLst>
                    <a:ext uri="{FF2B5EF4-FFF2-40B4-BE49-F238E27FC236}">
                      <a16:creationId xmlns:a16="http://schemas.microsoft.com/office/drawing/2014/main" id="{39B922C3-331F-4A48-98AE-D3F557AB2E89}"/>
                    </a:ext>
                  </a:extLst>
                </p14:cNvPr>
                <p14:cNvContentPartPr/>
                <p14:nvPr/>
              </p14:nvContentPartPr>
              <p14:xfrm>
                <a:off x="6862380" y="4600298"/>
                <a:ext cx="38160" cy="383760"/>
              </p14:xfrm>
            </p:contentPart>
          </mc:Choice>
          <mc:Fallback xmlns="">
            <p:pic>
              <p:nvPicPr>
                <p:cNvPr id="22" name="Ink 21">
                  <a:extLst>
                    <a:ext uri="{FF2B5EF4-FFF2-40B4-BE49-F238E27FC236}">
                      <a16:creationId xmlns:a16="http://schemas.microsoft.com/office/drawing/2014/main" id="{39B922C3-331F-4A48-98AE-D3F557AB2E89}"/>
                    </a:ext>
                  </a:extLst>
                </p:cNvPr>
                <p:cNvPicPr/>
                <p:nvPr/>
              </p:nvPicPr>
              <p:blipFill>
                <a:blip r:embed="rId30"/>
                <a:stretch>
                  <a:fillRect/>
                </a:stretch>
              </p:blipFill>
              <p:spPr>
                <a:xfrm>
                  <a:off x="6844740" y="4582298"/>
                  <a:ext cx="73800" cy="4194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Ink 22">
                  <a:extLst>
                    <a:ext uri="{FF2B5EF4-FFF2-40B4-BE49-F238E27FC236}">
                      <a16:creationId xmlns:a16="http://schemas.microsoft.com/office/drawing/2014/main" id="{16DC3D24-8CA3-4279-AF40-FF867DD3893D}"/>
                    </a:ext>
                  </a:extLst>
                </p14:cNvPr>
                <p14:cNvContentPartPr/>
                <p14:nvPr/>
              </p14:nvContentPartPr>
              <p14:xfrm>
                <a:off x="6891180" y="4814138"/>
                <a:ext cx="73440" cy="150120"/>
              </p14:xfrm>
            </p:contentPart>
          </mc:Choice>
          <mc:Fallback xmlns="">
            <p:pic>
              <p:nvPicPr>
                <p:cNvPr id="23" name="Ink 22">
                  <a:extLst>
                    <a:ext uri="{FF2B5EF4-FFF2-40B4-BE49-F238E27FC236}">
                      <a16:creationId xmlns:a16="http://schemas.microsoft.com/office/drawing/2014/main" id="{16DC3D24-8CA3-4279-AF40-FF867DD3893D}"/>
                    </a:ext>
                  </a:extLst>
                </p:cNvPr>
                <p:cNvPicPr/>
                <p:nvPr/>
              </p:nvPicPr>
              <p:blipFill>
                <a:blip r:embed="rId32"/>
                <a:stretch>
                  <a:fillRect/>
                </a:stretch>
              </p:blipFill>
              <p:spPr>
                <a:xfrm>
                  <a:off x="6873180" y="4796138"/>
                  <a:ext cx="1090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Ink 23">
                  <a:extLst>
                    <a:ext uri="{FF2B5EF4-FFF2-40B4-BE49-F238E27FC236}">
                      <a16:creationId xmlns:a16="http://schemas.microsoft.com/office/drawing/2014/main" id="{A08C9A09-C0D6-4045-B57A-A9D63ED2A209}"/>
                    </a:ext>
                  </a:extLst>
                </p14:cNvPr>
                <p14:cNvContentPartPr/>
                <p14:nvPr/>
              </p14:nvContentPartPr>
              <p14:xfrm>
                <a:off x="7014300" y="4800098"/>
                <a:ext cx="57600" cy="154440"/>
              </p14:xfrm>
            </p:contentPart>
          </mc:Choice>
          <mc:Fallback xmlns="">
            <p:pic>
              <p:nvPicPr>
                <p:cNvPr id="24" name="Ink 23">
                  <a:extLst>
                    <a:ext uri="{FF2B5EF4-FFF2-40B4-BE49-F238E27FC236}">
                      <a16:creationId xmlns:a16="http://schemas.microsoft.com/office/drawing/2014/main" id="{A08C9A09-C0D6-4045-B57A-A9D63ED2A209}"/>
                    </a:ext>
                  </a:extLst>
                </p:cNvPr>
                <p:cNvPicPr/>
                <p:nvPr/>
              </p:nvPicPr>
              <p:blipFill>
                <a:blip r:embed="rId34"/>
                <a:stretch>
                  <a:fillRect/>
                </a:stretch>
              </p:blipFill>
              <p:spPr>
                <a:xfrm>
                  <a:off x="6996660" y="4782458"/>
                  <a:ext cx="932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Ink 24">
                  <a:extLst>
                    <a:ext uri="{FF2B5EF4-FFF2-40B4-BE49-F238E27FC236}">
                      <a16:creationId xmlns:a16="http://schemas.microsoft.com/office/drawing/2014/main" id="{4A4D682F-CFE5-4A14-9A19-63BAE109D92E}"/>
                    </a:ext>
                  </a:extLst>
                </p14:cNvPr>
                <p14:cNvContentPartPr/>
                <p14:nvPr/>
              </p14:nvContentPartPr>
              <p14:xfrm>
                <a:off x="7043460" y="4698578"/>
                <a:ext cx="360" cy="2160"/>
              </p14:xfrm>
            </p:contentPart>
          </mc:Choice>
          <mc:Fallback xmlns="">
            <p:pic>
              <p:nvPicPr>
                <p:cNvPr id="25" name="Ink 24">
                  <a:extLst>
                    <a:ext uri="{FF2B5EF4-FFF2-40B4-BE49-F238E27FC236}">
                      <a16:creationId xmlns:a16="http://schemas.microsoft.com/office/drawing/2014/main" id="{4A4D682F-CFE5-4A14-9A19-63BAE109D92E}"/>
                    </a:ext>
                  </a:extLst>
                </p:cNvPr>
                <p:cNvPicPr/>
                <p:nvPr/>
              </p:nvPicPr>
              <p:blipFill>
                <a:blip r:embed="rId36"/>
                <a:stretch>
                  <a:fillRect/>
                </a:stretch>
              </p:blipFill>
              <p:spPr>
                <a:xfrm>
                  <a:off x="7025820" y="4680578"/>
                  <a:ext cx="360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Ink 26">
                  <a:extLst>
                    <a:ext uri="{FF2B5EF4-FFF2-40B4-BE49-F238E27FC236}">
                      <a16:creationId xmlns:a16="http://schemas.microsoft.com/office/drawing/2014/main" id="{3FDCBADB-E1A5-4693-9EF0-C9D1B7F2787D}"/>
                    </a:ext>
                  </a:extLst>
                </p14:cNvPr>
                <p14:cNvContentPartPr/>
                <p14:nvPr/>
              </p14:nvContentPartPr>
              <p14:xfrm>
                <a:off x="7105380" y="4778138"/>
                <a:ext cx="137160" cy="154800"/>
              </p14:xfrm>
            </p:contentPart>
          </mc:Choice>
          <mc:Fallback xmlns="">
            <p:pic>
              <p:nvPicPr>
                <p:cNvPr id="27" name="Ink 26">
                  <a:extLst>
                    <a:ext uri="{FF2B5EF4-FFF2-40B4-BE49-F238E27FC236}">
                      <a16:creationId xmlns:a16="http://schemas.microsoft.com/office/drawing/2014/main" id="{3FDCBADB-E1A5-4693-9EF0-C9D1B7F2787D}"/>
                    </a:ext>
                  </a:extLst>
                </p:cNvPr>
                <p:cNvPicPr/>
                <p:nvPr/>
              </p:nvPicPr>
              <p:blipFill>
                <a:blip r:embed="rId38"/>
                <a:stretch>
                  <a:fillRect/>
                </a:stretch>
              </p:blipFill>
              <p:spPr>
                <a:xfrm>
                  <a:off x="7087380" y="4760138"/>
                  <a:ext cx="1728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9" name="Ink 28">
                  <a:extLst>
                    <a:ext uri="{FF2B5EF4-FFF2-40B4-BE49-F238E27FC236}">
                      <a16:creationId xmlns:a16="http://schemas.microsoft.com/office/drawing/2014/main" id="{679C4DD3-F338-4872-A806-8875B62A05C1}"/>
                    </a:ext>
                  </a:extLst>
                </p14:cNvPr>
                <p14:cNvContentPartPr/>
                <p14:nvPr/>
              </p14:nvContentPartPr>
              <p14:xfrm>
                <a:off x="7323180" y="4771658"/>
                <a:ext cx="89280" cy="183240"/>
              </p14:xfrm>
            </p:contentPart>
          </mc:Choice>
          <mc:Fallback xmlns="">
            <p:pic>
              <p:nvPicPr>
                <p:cNvPr id="29" name="Ink 28">
                  <a:extLst>
                    <a:ext uri="{FF2B5EF4-FFF2-40B4-BE49-F238E27FC236}">
                      <a16:creationId xmlns:a16="http://schemas.microsoft.com/office/drawing/2014/main" id="{679C4DD3-F338-4872-A806-8875B62A05C1}"/>
                    </a:ext>
                  </a:extLst>
                </p:cNvPr>
                <p:cNvPicPr/>
                <p:nvPr/>
              </p:nvPicPr>
              <p:blipFill>
                <a:blip r:embed="rId40"/>
                <a:stretch>
                  <a:fillRect/>
                </a:stretch>
              </p:blipFill>
              <p:spPr>
                <a:xfrm>
                  <a:off x="7305180" y="4753658"/>
                  <a:ext cx="1249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0" name="Ink 29">
                  <a:extLst>
                    <a:ext uri="{FF2B5EF4-FFF2-40B4-BE49-F238E27FC236}">
                      <a16:creationId xmlns:a16="http://schemas.microsoft.com/office/drawing/2014/main" id="{C8DD3685-D24E-4415-8956-C29881BDFCBC}"/>
                    </a:ext>
                  </a:extLst>
                </p14:cNvPr>
                <p14:cNvContentPartPr/>
                <p14:nvPr/>
              </p14:nvContentPartPr>
              <p14:xfrm>
                <a:off x="7339020" y="4762298"/>
                <a:ext cx="181440" cy="435960"/>
              </p14:xfrm>
            </p:contentPart>
          </mc:Choice>
          <mc:Fallback xmlns="">
            <p:pic>
              <p:nvPicPr>
                <p:cNvPr id="30" name="Ink 29">
                  <a:extLst>
                    <a:ext uri="{FF2B5EF4-FFF2-40B4-BE49-F238E27FC236}">
                      <a16:creationId xmlns:a16="http://schemas.microsoft.com/office/drawing/2014/main" id="{C8DD3685-D24E-4415-8956-C29881BDFCBC}"/>
                    </a:ext>
                  </a:extLst>
                </p:cNvPr>
                <p:cNvPicPr/>
                <p:nvPr/>
              </p:nvPicPr>
              <p:blipFill>
                <a:blip r:embed="rId42"/>
                <a:stretch>
                  <a:fillRect/>
                </a:stretch>
              </p:blipFill>
              <p:spPr>
                <a:xfrm>
                  <a:off x="7321380" y="4744298"/>
                  <a:ext cx="217080" cy="471600"/>
                </a:xfrm>
                <a:prstGeom prst="rect">
                  <a:avLst/>
                </a:prstGeom>
              </p:spPr>
            </p:pic>
          </mc:Fallback>
        </mc:AlternateContent>
      </p:grpSp>
      <p:sp>
        <p:nvSpPr>
          <p:cNvPr id="28" name="Speech Bubble: Rectangle 27">
            <a:extLst>
              <a:ext uri="{FF2B5EF4-FFF2-40B4-BE49-F238E27FC236}">
                <a16:creationId xmlns:a16="http://schemas.microsoft.com/office/drawing/2014/main" id="{2AE09463-AFA2-4382-9205-A3A1842D917F}"/>
              </a:ext>
            </a:extLst>
          </p:cNvPr>
          <p:cNvSpPr/>
          <p:nvPr/>
        </p:nvSpPr>
        <p:spPr>
          <a:xfrm>
            <a:off x="5726623" y="528232"/>
            <a:ext cx="3037817" cy="923330"/>
          </a:xfrm>
          <a:prstGeom prst="wedgeRectCallout">
            <a:avLst>
              <a:gd name="adj1" fmla="val -63873"/>
              <a:gd name="adj2" fmla="val 150481"/>
            </a:avLst>
          </a:prstGeom>
          <a:ln/>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buNone/>
            </a:pPr>
            <a:r>
              <a:rPr lang="en-US" sz="1800" u="none" dirty="0">
                <a:solidFill>
                  <a:srgbClr val="383839"/>
                </a:solidFill>
                <a:latin typeface="+mn-lt"/>
              </a:rPr>
              <a:t>Note the test method naming style:</a:t>
            </a:r>
          </a:p>
          <a:p>
            <a:pPr algn="ctr">
              <a:buNone/>
            </a:pPr>
            <a:r>
              <a:rPr lang="en-US" dirty="0" err="1">
                <a:solidFill>
                  <a:srgbClr val="383839"/>
                </a:solidFill>
              </a:rPr>
              <a:t>when</a:t>
            </a:r>
            <a:r>
              <a:rPr lang="en-US" b="1" i="1" dirty="0" err="1">
                <a:solidFill>
                  <a:srgbClr val="383839"/>
                </a:solidFill>
              </a:rPr>
              <a:t>Action_</a:t>
            </a:r>
            <a:r>
              <a:rPr lang="en-US" dirty="0" err="1">
                <a:solidFill>
                  <a:srgbClr val="383839"/>
                </a:solidFill>
              </a:rPr>
              <a:t>then</a:t>
            </a:r>
            <a:r>
              <a:rPr lang="en-US" b="1" i="1" dirty="0" err="1">
                <a:solidFill>
                  <a:srgbClr val="383839"/>
                </a:solidFill>
              </a:rPr>
              <a:t>Expected</a:t>
            </a:r>
            <a:endParaRPr lang="pt-PT" sz="1800" b="1" i="1" u="none" dirty="0">
              <a:solidFill>
                <a:srgbClr val="383839"/>
              </a:solidFill>
              <a:latin typeface="+mn-lt"/>
            </a:endParaRPr>
          </a:p>
        </p:txBody>
      </p:sp>
    </p:spTree>
    <p:extLst>
      <p:ext uri="{BB962C8B-B14F-4D97-AF65-F5344CB8AC3E}">
        <p14:creationId xmlns:p14="http://schemas.microsoft.com/office/powerpoint/2010/main" val="2012793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024AA-FA80-4240-9095-DAE46258BF8B}"/>
              </a:ext>
            </a:extLst>
          </p:cNvPr>
          <p:cNvSpPr>
            <a:spLocks noGrp="1"/>
          </p:cNvSpPr>
          <p:nvPr>
            <p:ph type="title"/>
          </p:nvPr>
        </p:nvSpPr>
        <p:spPr/>
        <p:txBody>
          <a:bodyPr/>
          <a:lstStyle/>
          <a:p>
            <a:r>
              <a:rPr lang="en-US" dirty="0"/>
              <a:t>Captor</a:t>
            </a:r>
          </a:p>
        </p:txBody>
      </p:sp>
      <p:pic>
        <p:nvPicPr>
          <p:cNvPr id="7" name="Content Placeholder 6">
            <a:extLst>
              <a:ext uri="{FF2B5EF4-FFF2-40B4-BE49-F238E27FC236}">
                <a16:creationId xmlns:a16="http://schemas.microsoft.com/office/drawing/2014/main" id="{99986FE4-7638-4CF5-BACC-99901A0866ED}"/>
              </a:ext>
            </a:extLst>
          </p:cNvPr>
          <p:cNvPicPr>
            <a:picLocks noGrp="1" noChangeAspect="1"/>
          </p:cNvPicPr>
          <p:nvPr>
            <p:ph idx="1"/>
          </p:nvPr>
        </p:nvPicPr>
        <p:blipFill>
          <a:blip r:embed="rId2"/>
          <a:stretch>
            <a:fillRect/>
          </a:stretch>
        </p:blipFill>
        <p:spPr>
          <a:xfrm>
            <a:off x="661987" y="1778794"/>
            <a:ext cx="7820025" cy="3990975"/>
          </a:xfrm>
        </p:spPr>
      </p:pic>
      <p:sp>
        <p:nvSpPr>
          <p:cNvPr id="4" name="Footer Placeholder 3">
            <a:extLst>
              <a:ext uri="{FF2B5EF4-FFF2-40B4-BE49-F238E27FC236}">
                <a16:creationId xmlns:a16="http://schemas.microsoft.com/office/drawing/2014/main" id="{856C40FE-D69B-497F-B517-ADBEFB687E97}"/>
              </a:ext>
            </a:extLst>
          </p:cNvPr>
          <p:cNvSpPr>
            <a:spLocks noGrp="1"/>
          </p:cNvSpPr>
          <p:nvPr>
            <p:ph type="ftr" sz="quarter" idx="11"/>
          </p:nvPr>
        </p:nvSpPr>
        <p:spPr/>
        <p:txBody>
          <a:bodyPr/>
          <a:lstStyle/>
          <a:p>
            <a:r>
              <a:rPr lang="pt-PT"/>
              <a:t>I Oliveira</a:t>
            </a:r>
          </a:p>
        </p:txBody>
      </p:sp>
      <p:sp>
        <p:nvSpPr>
          <p:cNvPr id="5" name="Slide Number Placeholder 4">
            <a:extLst>
              <a:ext uri="{FF2B5EF4-FFF2-40B4-BE49-F238E27FC236}">
                <a16:creationId xmlns:a16="http://schemas.microsoft.com/office/drawing/2014/main" id="{8A4FC04A-C69D-43A6-A74A-FE1814627B94}"/>
              </a:ext>
            </a:extLst>
          </p:cNvPr>
          <p:cNvSpPr>
            <a:spLocks noGrp="1"/>
          </p:cNvSpPr>
          <p:nvPr>
            <p:ph type="sldNum" sz="quarter" idx="12"/>
          </p:nvPr>
        </p:nvSpPr>
        <p:spPr/>
        <p:txBody>
          <a:bodyPr/>
          <a:lstStyle/>
          <a:p>
            <a:fld id="{31C462ED-F2DE-43C8-947F-093D44ED50DD}" type="slidenum">
              <a:rPr lang="pt-PT" smtClean="0"/>
              <a:t>21</a:t>
            </a:fld>
            <a:endParaRPr lang="pt-PT"/>
          </a:p>
        </p:txBody>
      </p:sp>
    </p:spTree>
    <p:extLst>
      <p:ext uri="{BB962C8B-B14F-4D97-AF65-F5344CB8AC3E}">
        <p14:creationId xmlns:p14="http://schemas.microsoft.com/office/powerpoint/2010/main" val="2773658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AE0B5-91E7-4F6D-BC59-72A832D821A1}"/>
              </a:ext>
            </a:extLst>
          </p:cNvPr>
          <p:cNvSpPr>
            <a:spLocks noGrp="1"/>
          </p:cNvSpPr>
          <p:nvPr>
            <p:ph type="title"/>
          </p:nvPr>
        </p:nvSpPr>
        <p:spPr/>
        <p:txBody>
          <a:bodyPr/>
          <a:lstStyle/>
          <a:p>
            <a:r>
              <a:rPr lang="en-US" dirty="0"/>
              <a:t>Mockito Annotations (requires enabling)</a:t>
            </a:r>
            <a:endParaRPr lang="pt-PT" dirty="0"/>
          </a:p>
        </p:txBody>
      </p:sp>
      <p:graphicFrame>
        <p:nvGraphicFramePr>
          <p:cNvPr id="6" name="Table 6">
            <a:extLst>
              <a:ext uri="{FF2B5EF4-FFF2-40B4-BE49-F238E27FC236}">
                <a16:creationId xmlns:a16="http://schemas.microsoft.com/office/drawing/2014/main" id="{63E9A5B8-3BC6-421F-B980-F0BF70A1F739}"/>
              </a:ext>
            </a:extLst>
          </p:cNvPr>
          <p:cNvGraphicFramePr>
            <a:graphicFrameLocks noGrp="1"/>
          </p:cNvGraphicFramePr>
          <p:nvPr>
            <p:ph idx="1"/>
            <p:extLst>
              <p:ext uri="{D42A27DB-BD31-4B8C-83A1-F6EECF244321}">
                <p14:modId xmlns:p14="http://schemas.microsoft.com/office/powerpoint/2010/main" val="2071415487"/>
              </p:ext>
            </p:extLst>
          </p:nvPr>
        </p:nvGraphicFramePr>
        <p:xfrm>
          <a:off x="628650" y="1371600"/>
          <a:ext cx="7886700" cy="3307080"/>
        </p:xfrm>
        <a:graphic>
          <a:graphicData uri="http://schemas.openxmlformats.org/drawingml/2006/table">
            <a:tbl>
              <a:tblPr firstRow="1" bandRow="1">
                <a:tableStyleId>{5C22544A-7EE6-4342-B048-85BDC9FD1C3A}</a:tableStyleId>
              </a:tblPr>
              <a:tblGrid>
                <a:gridCol w="2237921">
                  <a:extLst>
                    <a:ext uri="{9D8B030D-6E8A-4147-A177-3AD203B41FA5}">
                      <a16:colId xmlns:a16="http://schemas.microsoft.com/office/drawing/2014/main" val="699785169"/>
                    </a:ext>
                  </a:extLst>
                </a:gridCol>
                <a:gridCol w="5648779">
                  <a:extLst>
                    <a:ext uri="{9D8B030D-6E8A-4147-A177-3AD203B41FA5}">
                      <a16:colId xmlns:a16="http://schemas.microsoft.com/office/drawing/2014/main" val="2051091972"/>
                    </a:ext>
                  </a:extLst>
                </a:gridCol>
              </a:tblGrid>
              <a:tr h="370840">
                <a:tc>
                  <a:txBody>
                    <a:bodyPr/>
                    <a:lstStyle/>
                    <a:p>
                      <a:r>
                        <a:rPr lang="en-US" dirty="0"/>
                        <a:t>Annotation</a:t>
                      </a:r>
                      <a:endParaRPr lang="pt-PT" dirty="0"/>
                    </a:p>
                  </a:txBody>
                  <a:tcPr/>
                </a:tc>
                <a:tc>
                  <a:txBody>
                    <a:bodyPr/>
                    <a:lstStyle/>
                    <a:p>
                      <a:r>
                        <a:rPr lang="en-US" dirty="0"/>
                        <a:t>Purpose</a:t>
                      </a:r>
                      <a:endParaRPr lang="pt-PT" dirty="0"/>
                    </a:p>
                  </a:txBody>
                  <a:tcPr/>
                </a:tc>
                <a:extLst>
                  <a:ext uri="{0D108BD9-81ED-4DB2-BD59-A6C34878D82A}">
                    <a16:rowId xmlns:a16="http://schemas.microsoft.com/office/drawing/2014/main" val="1654963981"/>
                  </a:ext>
                </a:extLst>
              </a:tr>
              <a:tr h="370840">
                <a:tc>
                  <a:txBody>
                    <a:bodyPr/>
                    <a:lstStyle/>
                    <a:p>
                      <a:r>
                        <a:rPr lang="en-US" dirty="0"/>
                        <a:t>@Mock</a:t>
                      </a:r>
                      <a:endParaRPr lang="pt-PT" dirty="0"/>
                    </a:p>
                  </a:txBody>
                  <a:tcPr/>
                </a:tc>
                <a:tc>
                  <a:txBody>
                    <a:bodyPr/>
                    <a:lstStyle/>
                    <a:p>
                      <a:r>
                        <a:rPr lang="en-US" dirty="0"/>
                        <a:t>create </a:t>
                      </a:r>
                      <a:r>
                        <a:rPr lang="en-US" b="1" dirty="0"/>
                        <a:t>mocked instances </a:t>
                      </a:r>
                      <a:r>
                        <a:rPr lang="en-US" b="0" dirty="0"/>
                        <a:t>(</a:t>
                      </a:r>
                      <a:r>
                        <a:rPr lang="en-US" dirty="0"/>
                        <a:t>without having to call </a:t>
                      </a:r>
                      <a:r>
                        <a:rPr lang="en-US" dirty="0" err="1"/>
                        <a:t>Mockito.mock</a:t>
                      </a:r>
                      <a:r>
                        <a:rPr lang="en-US" dirty="0"/>
                        <a:t>() “manually”)</a:t>
                      </a:r>
                    </a:p>
                  </a:txBody>
                  <a:tcPr/>
                </a:tc>
                <a:extLst>
                  <a:ext uri="{0D108BD9-81ED-4DB2-BD59-A6C34878D82A}">
                    <a16:rowId xmlns:a16="http://schemas.microsoft.com/office/drawing/2014/main" val="1133949543"/>
                  </a:ext>
                </a:extLst>
              </a:tr>
              <a:tr h="413657">
                <a:tc>
                  <a:txBody>
                    <a:bodyPr/>
                    <a:lstStyle/>
                    <a:p>
                      <a:r>
                        <a:rPr lang="en-US" dirty="0"/>
                        <a:t>@Spy</a:t>
                      </a:r>
                      <a:endParaRPr lang="pt-PT" dirty="0"/>
                    </a:p>
                  </a:txBody>
                  <a:tcPr/>
                </a:tc>
                <a:tc>
                  <a:txBody>
                    <a:bodyPr/>
                    <a:lstStyle/>
                    <a:p>
                      <a:r>
                        <a:rPr lang="en-US" b="1" dirty="0"/>
                        <a:t>partial mocking</a:t>
                      </a:r>
                      <a:r>
                        <a:rPr lang="en-US" dirty="0"/>
                        <a:t>, real methods are invoked but still can be verified and stubbed. Every call, unless specified otherwise, is delegated to the object.</a:t>
                      </a:r>
                      <a:endParaRPr lang="pt-PT" dirty="0"/>
                    </a:p>
                  </a:txBody>
                  <a:tcPr/>
                </a:tc>
                <a:extLst>
                  <a:ext uri="{0D108BD9-81ED-4DB2-BD59-A6C34878D82A}">
                    <a16:rowId xmlns:a16="http://schemas.microsoft.com/office/drawing/2014/main" val="513102407"/>
                  </a:ext>
                </a:extLst>
              </a:tr>
              <a:tr h="370840">
                <a:tc>
                  <a:txBody>
                    <a:bodyPr/>
                    <a:lstStyle/>
                    <a:p>
                      <a:r>
                        <a:rPr lang="en-US" dirty="0"/>
                        <a:t>@Captor</a:t>
                      </a:r>
                      <a:endParaRPr lang="pt-PT" dirty="0"/>
                    </a:p>
                  </a:txBody>
                  <a:tcPr/>
                </a:tc>
                <a:tc>
                  <a:txBody>
                    <a:bodyPr/>
                    <a:lstStyle/>
                    <a:p>
                      <a:r>
                        <a:rPr lang="en-US" dirty="0"/>
                        <a:t>Get the arguments used in a previous mock usage.</a:t>
                      </a:r>
                      <a:endParaRPr lang="pt-PT" dirty="0"/>
                    </a:p>
                  </a:txBody>
                  <a:tcPr/>
                </a:tc>
                <a:extLst>
                  <a:ext uri="{0D108BD9-81ED-4DB2-BD59-A6C34878D82A}">
                    <a16:rowId xmlns:a16="http://schemas.microsoft.com/office/drawing/2014/main" val="2170644978"/>
                  </a:ext>
                </a:extLst>
              </a:tr>
              <a:tr h="370840">
                <a:tc>
                  <a:txBody>
                    <a:bodyPr/>
                    <a:lstStyle/>
                    <a:p>
                      <a:r>
                        <a:rPr lang="pt-PT" sz="1800" b="0" i="0" kern="1200" dirty="0">
                          <a:solidFill>
                            <a:schemeClr val="dk1"/>
                          </a:solidFill>
                          <a:effectLst/>
                          <a:latin typeface="+mn-lt"/>
                          <a:ea typeface="+mn-ea"/>
                          <a:cs typeface="+mn-cs"/>
                        </a:rPr>
                        <a:t>@</a:t>
                      </a:r>
                      <a:r>
                        <a:rPr lang="pt-PT" sz="1800" b="0" i="0" kern="1200" dirty="0" err="1">
                          <a:solidFill>
                            <a:schemeClr val="dk1"/>
                          </a:solidFill>
                          <a:effectLst/>
                          <a:latin typeface="+mn-lt"/>
                          <a:ea typeface="+mn-ea"/>
                          <a:cs typeface="+mn-cs"/>
                        </a:rPr>
                        <a:t>InjectMocks</a:t>
                      </a:r>
                      <a:endParaRPr lang="pt-PT" dirty="0"/>
                    </a:p>
                  </a:txBody>
                  <a:tcPr/>
                </a:tc>
                <a:tc>
                  <a:txBody>
                    <a:bodyPr/>
                    <a:lstStyle/>
                    <a:p>
                      <a:r>
                        <a:rPr lang="en-US" dirty="0"/>
                        <a:t>Use the created mock and inject it as a field in test subject</a:t>
                      </a:r>
                      <a:endParaRPr lang="pt-PT" dirty="0"/>
                    </a:p>
                  </a:txBody>
                  <a:tcPr/>
                </a:tc>
                <a:extLst>
                  <a:ext uri="{0D108BD9-81ED-4DB2-BD59-A6C34878D82A}">
                    <a16:rowId xmlns:a16="http://schemas.microsoft.com/office/drawing/2014/main" val="3343346934"/>
                  </a:ext>
                </a:extLst>
              </a:tr>
              <a:tr h="370840">
                <a:tc>
                  <a:txBody>
                    <a:bodyPr/>
                    <a:lstStyle/>
                    <a:p>
                      <a:endParaRPr lang="pt-PT"/>
                    </a:p>
                  </a:txBody>
                  <a:tcPr/>
                </a:tc>
                <a:tc>
                  <a:txBody>
                    <a:bodyPr/>
                    <a:lstStyle/>
                    <a:p>
                      <a:endParaRPr lang="pt-PT" dirty="0"/>
                    </a:p>
                  </a:txBody>
                  <a:tcPr/>
                </a:tc>
                <a:extLst>
                  <a:ext uri="{0D108BD9-81ED-4DB2-BD59-A6C34878D82A}">
                    <a16:rowId xmlns:a16="http://schemas.microsoft.com/office/drawing/2014/main" val="3344530407"/>
                  </a:ext>
                </a:extLst>
              </a:tr>
            </a:tbl>
          </a:graphicData>
        </a:graphic>
      </p:graphicFrame>
      <p:sp>
        <p:nvSpPr>
          <p:cNvPr id="3" name="Footer Placeholder 2">
            <a:extLst>
              <a:ext uri="{FF2B5EF4-FFF2-40B4-BE49-F238E27FC236}">
                <a16:creationId xmlns:a16="http://schemas.microsoft.com/office/drawing/2014/main" id="{C9EBAEC1-CFFE-4484-8F91-0F09D883AADA}"/>
              </a:ext>
            </a:extLst>
          </p:cNvPr>
          <p:cNvSpPr>
            <a:spLocks noGrp="1"/>
          </p:cNvSpPr>
          <p:nvPr>
            <p:ph type="ftr" sz="quarter" idx="11"/>
          </p:nvPr>
        </p:nvSpPr>
        <p:spPr/>
        <p:txBody>
          <a:bodyPr/>
          <a:lstStyle/>
          <a:p>
            <a:r>
              <a:rPr lang="pt-PT"/>
              <a:t>I Oliveira</a:t>
            </a:r>
          </a:p>
        </p:txBody>
      </p:sp>
      <p:sp>
        <p:nvSpPr>
          <p:cNvPr id="4" name="Slide Number Placeholder 3">
            <a:extLst>
              <a:ext uri="{FF2B5EF4-FFF2-40B4-BE49-F238E27FC236}">
                <a16:creationId xmlns:a16="http://schemas.microsoft.com/office/drawing/2014/main" id="{F2A5C1F8-2EAD-4098-96C5-D75B80E274B4}"/>
              </a:ext>
            </a:extLst>
          </p:cNvPr>
          <p:cNvSpPr>
            <a:spLocks noGrp="1"/>
          </p:cNvSpPr>
          <p:nvPr>
            <p:ph type="sldNum" sz="quarter" idx="12"/>
          </p:nvPr>
        </p:nvSpPr>
        <p:spPr/>
        <p:txBody>
          <a:bodyPr/>
          <a:lstStyle/>
          <a:p>
            <a:fld id="{31C462ED-F2DE-43C8-947F-093D44ED50DD}" type="slidenum">
              <a:rPr lang="pt-PT" smtClean="0"/>
              <a:t>22</a:t>
            </a:fld>
            <a:endParaRPr lang="pt-PT"/>
          </a:p>
        </p:txBody>
      </p:sp>
    </p:spTree>
    <p:extLst>
      <p:ext uri="{BB962C8B-B14F-4D97-AF65-F5344CB8AC3E}">
        <p14:creationId xmlns:p14="http://schemas.microsoft.com/office/powerpoint/2010/main" val="3388395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to use a mock object?</a:t>
            </a:r>
            <a:endParaRPr lang="pt-PT" dirty="0"/>
          </a:p>
        </p:txBody>
      </p:sp>
      <p:sp>
        <p:nvSpPr>
          <p:cNvPr id="5" name="Content Placeholder 4"/>
          <p:cNvSpPr>
            <a:spLocks noGrp="1"/>
          </p:cNvSpPr>
          <p:nvPr>
            <p:ph sz="half" idx="1"/>
          </p:nvPr>
        </p:nvSpPr>
        <p:spPr/>
        <p:txBody>
          <a:bodyPr>
            <a:normAutofit fontScale="85000" lnSpcReduction="10000"/>
          </a:bodyPr>
          <a:lstStyle/>
          <a:p>
            <a:r>
              <a:rPr lang="en-US" dirty="0"/>
              <a:t>supplies non-deterministic results </a:t>
            </a:r>
          </a:p>
          <a:p>
            <a:pPr lvl="1"/>
            <a:r>
              <a:rPr lang="en-US" dirty="0"/>
              <a:t>e.g. the current currency exchange-rate or the current temperature.</a:t>
            </a:r>
          </a:p>
          <a:p>
            <a:r>
              <a:rPr lang="en-US" dirty="0"/>
              <a:t>has states that are difficult to create or reproduce</a:t>
            </a:r>
          </a:p>
          <a:p>
            <a:pPr lvl="1"/>
            <a:r>
              <a:rPr lang="en-US" dirty="0"/>
              <a:t>e.g. a specific network error or database error.</a:t>
            </a:r>
          </a:p>
          <a:p>
            <a:r>
              <a:rPr lang="en-US" dirty="0"/>
              <a:t>is slow </a:t>
            </a:r>
          </a:p>
          <a:p>
            <a:pPr lvl="1"/>
            <a:r>
              <a:rPr lang="en-US" dirty="0"/>
              <a:t>e.g. a network resource (latency). </a:t>
            </a:r>
          </a:p>
          <a:p>
            <a:r>
              <a:rPr lang="en-US" dirty="0"/>
              <a:t>module does not yet exist</a:t>
            </a:r>
          </a:p>
          <a:p>
            <a:pPr lvl="1"/>
            <a:r>
              <a:rPr lang="en-US" dirty="0"/>
              <a:t>e.g.: TDD, a module to be </a:t>
            </a:r>
            <a:r>
              <a:rPr lang="en-US"/>
              <a:t>later implemented </a:t>
            </a:r>
            <a:r>
              <a:rPr lang="en-US">
                <a:sym typeface="Wingdings" panose="05000000000000000000" pitchFamily="2" charset="2"/>
              </a:rPr>
              <a:t> </a:t>
            </a:r>
            <a:r>
              <a:rPr lang="en-US"/>
              <a:t>would </a:t>
            </a:r>
            <a:r>
              <a:rPr lang="en-US" dirty="0"/>
              <a:t>have to include information and methods exclusively for testing purposes.</a:t>
            </a:r>
            <a:endParaRPr lang="pt-PT" dirty="0"/>
          </a:p>
        </p:txBody>
      </p:sp>
      <p:sp>
        <p:nvSpPr>
          <p:cNvPr id="7" name="Content Placeholder 6">
            <a:extLst>
              <a:ext uri="{FF2B5EF4-FFF2-40B4-BE49-F238E27FC236}">
                <a16:creationId xmlns:a16="http://schemas.microsoft.com/office/drawing/2014/main" id="{A0308257-1913-4F69-B82B-80869ED44A09}"/>
              </a:ext>
            </a:extLst>
          </p:cNvPr>
          <p:cNvSpPr>
            <a:spLocks noGrp="1"/>
          </p:cNvSpPr>
          <p:nvPr>
            <p:ph sz="half" idx="2"/>
          </p:nvPr>
        </p:nvSpPr>
        <p:spPr/>
        <p:txBody>
          <a:bodyPr>
            <a:normAutofit fontScale="85000" lnSpcReduction="10000"/>
          </a:bodyPr>
          <a:lstStyle/>
          <a:p>
            <a:r>
              <a:rPr lang="en-US" dirty="0"/>
              <a:t>But do not use for…</a:t>
            </a:r>
          </a:p>
          <a:p>
            <a:pPr marL="342900" lvl="1" indent="-342900">
              <a:buFont typeface="Arial" panose="020B0604020202020204" pitchFamily="34" charset="0"/>
              <a:buChar char="•"/>
            </a:pPr>
            <a:r>
              <a:rPr lang="en-US" dirty="0"/>
              <a:t>Data/value classes</a:t>
            </a:r>
          </a:p>
          <a:p>
            <a:pPr marL="342900" lvl="1" indent="-342900">
              <a:buFont typeface="Arial" panose="020B0604020202020204" pitchFamily="34" charset="0"/>
              <a:buChar char="•"/>
            </a:pPr>
            <a:r>
              <a:rPr lang="en-US" dirty="0"/>
              <a:t>“Everywhere”….</a:t>
            </a:r>
          </a:p>
          <a:p>
            <a:pPr marL="342900" lvl="1" indent="-342900">
              <a:buFont typeface="Arial" panose="020B0604020202020204" pitchFamily="34" charset="0"/>
              <a:buChar char="•"/>
            </a:pPr>
            <a:r>
              <a:rPr lang="en-US" dirty="0"/>
              <a:t>Careful about API/services you don’t control</a:t>
            </a:r>
          </a:p>
          <a:p>
            <a:pPr lvl="2" indent="0">
              <a:buNone/>
            </a:pPr>
            <a:endParaRPr lang="en-US" dirty="0"/>
          </a:p>
        </p:txBody>
      </p:sp>
      <p:sp>
        <p:nvSpPr>
          <p:cNvPr id="3" name="Footer Placeholder 2"/>
          <p:cNvSpPr>
            <a:spLocks noGrp="1"/>
          </p:cNvSpPr>
          <p:nvPr>
            <p:ph type="ftr" sz="quarter" idx="11"/>
          </p:nvPr>
        </p:nvSpPr>
        <p:spPr bwMode="auto">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lnSpc>
                <a:spcPct val="100000"/>
              </a:lnSpc>
              <a:spcBef>
                <a:spcPct val="0"/>
              </a:spcBef>
              <a:spcAft>
                <a:spcPct val="0"/>
              </a:spcAft>
              <a:buSzTx/>
              <a:buFontTx/>
              <a:buNone/>
              <a:defRPr sz="1200" u="none" kern="1200" spc="-80" baseline="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2pPr>
            <a:lvl3pPr marL="9144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3pPr>
            <a:lvl4pPr marL="13716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4pPr>
            <a:lvl5pPr marL="18288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5pPr>
            <a:lvl6pPr marL="2286000" algn="l" defTabSz="914400" rtl="0" eaLnBrk="1" latinLnBrk="0" hangingPunct="1">
              <a:defRPr sz="3000" u="sng" kern="1200">
                <a:solidFill>
                  <a:srgbClr val="908E8E"/>
                </a:solidFill>
                <a:latin typeface="Arial" charset="0"/>
                <a:ea typeface="+mn-ea"/>
                <a:cs typeface="Arial" charset="0"/>
              </a:defRPr>
            </a:lvl6pPr>
            <a:lvl7pPr marL="2743200" algn="l" defTabSz="914400" rtl="0" eaLnBrk="1" latinLnBrk="0" hangingPunct="1">
              <a:defRPr sz="3000" u="sng" kern="1200">
                <a:solidFill>
                  <a:srgbClr val="908E8E"/>
                </a:solidFill>
                <a:latin typeface="Arial" charset="0"/>
                <a:ea typeface="+mn-ea"/>
                <a:cs typeface="Arial" charset="0"/>
              </a:defRPr>
            </a:lvl7pPr>
            <a:lvl8pPr marL="3200400" algn="l" defTabSz="914400" rtl="0" eaLnBrk="1" latinLnBrk="0" hangingPunct="1">
              <a:defRPr sz="3000" u="sng" kern="1200">
                <a:solidFill>
                  <a:srgbClr val="908E8E"/>
                </a:solidFill>
                <a:latin typeface="Arial" charset="0"/>
                <a:ea typeface="+mn-ea"/>
                <a:cs typeface="Arial" charset="0"/>
              </a:defRPr>
            </a:lvl8pPr>
            <a:lvl9pPr marL="3657600" algn="l" defTabSz="914400" rtl="0" eaLnBrk="1" latinLnBrk="0" hangingPunct="1">
              <a:defRPr sz="3000" u="sng" kern="1200">
                <a:solidFill>
                  <a:srgbClr val="908E8E"/>
                </a:solidFill>
                <a:latin typeface="Arial" charset="0"/>
                <a:ea typeface="+mn-ea"/>
                <a:cs typeface="Arial" charset="0"/>
              </a:defRPr>
            </a:lvl9pPr>
          </a:lstStyle>
          <a:p>
            <a:pPr>
              <a:defRPr/>
            </a:pPr>
            <a:r>
              <a:rPr lang="pt-PT"/>
              <a:t>I Oliveira</a:t>
            </a:r>
            <a:endParaRPr lang="en-US"/>
          </a:p>
        </p:txBody>
      </p:sp>
      <p:sp>
        <p:nvSpPr>
          <p:cNvPr id="4" name="Slide Number Placeholder 3"/>
          <p:cNvSpPr>
            <a:spLocks noGrp="1"/>
          </p:cNvSpPr>
          <p:nvPr>
            <p:ph type="sldNum" sz="quarter" idx="12"/>
          </p:nvPr>
        </p:nvSpPr>
        <p:spPr/>
        <p:txBody>
          <a:bodyPr/>
          <a:lstStyle/>
          <a:p>
            <a:pPr>
              <a:defRPr/>
            </a:pPr>
            <a:fld id="{6D6EBC27-FB46-430D-B061-59B688F59E68}" type="slidenum">
              <a:rPr lang="en-US" smtClean="0"/>
              <a:pPr>
                <a:defRPr/>
              </a:pPr>
              <a:t>23</a:t>
            </a:fld>
            <a:endParaRPr lang="en-US"/>
          </a:p>
        </p:txBody>
      </p:sp>
      <p:sp>
        <p:nvSpPr>
          <p:cNvPr id="9" name="Callout: Bent Line with No Border 8">
            <a:extLst>
              <a:ext uri="{FF2B5EF4-FFF2-40B4-BE49-F238E27FC236}">
                <a16:creationId xmlns:a16="http://schemas.microsoft.com/office/drawing/2014/main" id="{C25D6272-6872-415C-B441-CF6AFF7640D5}"/>
              </a:ext>
            </a:extLst>
          </p:cNvPr>
          <p:cNvSpPr/>
          <p:nvPr/>
        </p:nvSpPr>
        <p:spPr>
          <a:xfrm>
            <a:off x="5981787" y="3657778"/>
            <a:ext cx="2807650" cy="1072842"/>
          </a:xfrm>
          <a:prstGeom prst="callout2">
            <a:avLst>
              <a:gd name="adj1" fmla="val 18750"/>
              <a:gd name="adj2" fmla="val -8333"/>
              <a:gd name="adj3" fmla="val 18750"/>
              <a:gd name="adj4" fmla="val -16667"/>
              <a:gd name="adj5" fmla="val -96916"/>
              <a:gd name="adj6" fmla="val 15278"/>
            </a:avLst>
          </a:prstGeom>
          <a:ln w="28575"/>
        </p:spPr>
        <p:style>
          <a:lnRef idx="1">
            <a:schemeClr val="accent1"/>
          </a:lnRef>
          <a:fillRef idx="2">
            <a:schemeClr val="accent1"/>
          </a:fillRef>
          <a:effectRef idx="1">
            <a:schemeClr val="accent1"/>
          </a:effectRef>
          <a:fontRef idx="minor">
            <a:schemeClr val="dk1"/>
          </a:fontRef>
        </p:style>
        <p:txBody>
          <a:bodyPr rtlCol="0" anchor="ctr"/>
          <a:lstStyle/>
          <a:p>
            <a:r>
              <a:rPr lang="en-US" sz="1400" dirty="0"/>
              <a:t>If a mocked (3</a:t>
            </a:r>
            <a:r>
              <a:rPr lang="en-US" sz="1400" baseline="30000" dirty="0"/>
              <a:t>rd</a:t>
            </a:r>
            <a:r>
              <a:rPr lang="en-US" sz="1400" dirty="0"/>
              <a:t> party) API changes, what happens?</a:t>
            </a:r>
          </a:p>
          <a:p>
            <a:pPr marL="285750" indent="-285750">
              <a:buFontTx/>
              <a:buChar char="-"/>
            </a:pPr>
            <a:r>
              <a:rPr lang="en-US" sz="1400" dirty="0"/>
              <a:t>to the test?</a:t>
            </a:r>
          </a:p>
          <a:p>
            <a:pPr marL="285750" indent="-285750">
              <a:buFontTx/>
              <a:buChar char="-"/>
            </a:pPr>
            <a:r>
              <a:rPr lang="en-US" sz="1400" dirty="0"/>
              <a:t>to the production code?</a:t>
            </a:r>
          </a:p>
        </p:txBody>
      </p:sp>
    </p:spTree>
    <p:extLst>
      <p:ext uri="{BB962C8B-B14F-4D97-AF65-F5344CB8AC3E}">
        <p14:creationId xmlns:p14="http://schemas.microsoft.com/office/powerpoint/2010/main" val="2162330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15CA1-BAFD-BDD1-4B3A-671C579106DA}"/>
              </a:ext>
            </a:extLst>
          </p:cNvPr>
          <p:cNvSpPr>
            <a:spLocks noGrp="1"/>
          </p:cNvSpPr>
          <p:nvPr>
            <p:ph type="title"/>
          </p:nvPr>
        </p:nvSpPr>
        <p:spPr/>
        <p:txBody>
          <a:bodyPr/>
          <a:lstStyle/>
          <a:p>
            <a:r>
              <a:rPr lang="pt-PT" dirty="0" err="1"/>
              <a:t>Danger</a:t>
            </a:r>
            <a:r>
              <a:rPr lang="pt-PT" dirty="0"/>
              <a:t> zone!</a:t>
            </a:r>
          </a:p>
        </p:txBody>
      </p:sp>
      <p:sp>
        <p:nvSpPr>
          <p:cNvPr id="3" name="Content Placeholder 2">
            <a:extLst>
              <a:ext uri="{FF2B5EF4-FFF2-40B4-BE49-F238E27FC236}">
                <a16:creationId xmlns:a16="http://schemas.microsoft.com/office/drawing/2014/main" id="{9E824081-2A0C-CA82-7C58-8E5E3C777BAF}"/>
              </a:ext>
            </a:extLst>
          </p:cNvPr>
          <p:cNvSpPr>
            <a:spLocks noGrp="1"/>
          </p:cNvSpPr>
          <p:nvPr>
            <p:ph sz="half" idx="1"/>
          </p:nvPr>
        </p:nvSpPr>
        <p:spPr/>
        <p:txBody>
          <a:bodyPr>
            <a:normAutofit fontScale="85000" lnSpcReduction="10000"/>
          </a:bodyPr>
          <a:lstStyle/>
          <a:p>
            <a:r>
              <a:rPr lang="en-US" dirty="0"/>
              <a:t>Mocks supplant real behavior. Ask yourself if you’re using them safely.</a:t>
            </a:r>
          </a:p>
          <a:p>
            <a:pPr lvl="1"/>
            <a:r>
              <a:rPr lang="en-US" dirty="0"/>
              <a:t>Does your mock really emulate the way the production code works? Does the production code return other formats you’re not thinking of? Does it throw exceptions? Does it return null? You’ll want a different test for each of these conditions.</a:t>
            </a:r>
          </a:p>
          <a:p>
            <a:r>
              <a:rPr lang="en-US" dirty="0"/>
              <a:t>Does your test really trigger use of a mock, or does it run real production code? </a:t>
            </a:r>
          </a:p>
          <a:p>
            <a:pPr lvl="1"/>
            <a:r>
              <a:rPr lang="en-US" dirty="0"/>
              <a:t>Try turning off the mock and letting your code interact with the production class to see what happens (it might be as subtle as a slightly slower test run). </a:t>
            </a:r>
            <a:endParaRPr lang="pt-PT" dirty="0"/>
          </a:p>
        </p:txBody>
      </p:sp>
      <p:sp>
        <p:nvSpPr>
          <p:cNvPr id="4" name="Content Placeholder 3">
            <a:extLst>
              <a:ext uri="{FF2B5EF4-FFF2-40B4-BE49-F238E27FC236}">
                <a16:creationId xmlns:a16="http://schemas.microsoft.com/office/drawing/2014/main" id="{ED147AE6-0D10-44D2-9D87-CC179DC05333}"/>
              </a:ext>
            </a:extLst>
          </p:cNvPr>
          <p:cNvSpPr>
            <a:spLocks noGrp="1"/>
          </p:cNvSpPr>
          <p:nvPr>
            <p:ph sz="half" idx="2"/>
          </p:nvPr>
        </p:nvSpPr>
        <p:spPr>
          <a:xfrm>
            <a:off x="4629150" y="2282221"/>
            <a:ext cx="3886200" cy="3894742"/>
          </a:xfrm>
        </p:spPr>
        <p:txBody>
          <a:bodyPr>
            <a:normAutofit fontScale="85000" lnSpcReduction="10000"/>
          </a:bodyPr>
          <a:lstStyle/>
          <a:p>
            <a:r>
              <a:rPr lang="en-US" i="1" dirty="0">
                <a:highlight>
                  <a:srgbClr val="008080"/>
                </a:highlight>
              </a:rPr>
              <a:t>The code you’re mocking is getting replaced with a test double and is not getting tested. </a:t>
            </a:r>
          </a:p>
          <a:p>
            <a:pPr lvl="1"/>
            <a:r>
              <a:rPr lang="en-US" dirty="0"/>
              <a:t>A mock represents gaps in test coverage. Make sure you have an appropriate higher-level test (perhaps an integration test) that demonstrates end-to-end use of the real class. </a:t>
            </a:r>
          </a:p>
          <a:p>
            <a:r>
              <a:rPr lang="en-US" dirty="0"/>
              <a:t>If a large number of tests require test doubles, you’re allowing your troublesome dependencies to proliferate too much. Reconsider the design.</a:t>
            </a:r>
            <a:endParaRPr lang="pt-PT" dirty="0"/>
          </a:p>
        </p:txBody>
      </p:sp>
      <p:sp>
        <p:nvSpPr>
          <p:cNvPr id="5" name="Footer Placeholder 4">
            <a:extLst>
              <a:ext uri="{FF2B5EF4-FFF2-40B4-BE49-F238E27FC236}">
                <a16:creationId xmlns:a16="http://schemas.microsoft.com/office/drawing/2014/main" id="{36A0F7FC-16C5-CC6B-B32F-9EC8E90D3FF2}"/>
              </a:ext>
            </a:extLst>
          </p:cNvPr>
          <p:cNvSpPr>
            <a:spLocks noGrp="1"/>
          </p:cNvSpPr>
          <p:nvPr>
            <p:ph type="ftr" sz="quarter" idx="11"/>
          </p:nvPr>
        </p:nvSpPr>
        <p:spPr/>
        <p:txBody>
          <a:bodyPr/>
          <a:lstStyle/>
          <a:p>
            <a:r>
              <a:rPr lang="pt-PT"/>
              <a:t>I Oliveira</a:t>
            </a:r>
          </a:p>
        </p:txBody>
      </p:sp>
      <p:sp>
        <p:nvSpPr>
          <p:cNvPr id="6" name="Slide Number Placeholder 5">
            <a:extLst>
              <a:ext uri="{FF2B5EF4-FFF2-40B4-BE49-F238E27FC236}">
                <a16:creationId xmlns:a16="http://schemas.microsoft.com/office/drawing/2014/main" id="{8CC2FDB1-9E29-382C-1453-C938C672F034}"/>
              </a:ext>
            </a:extLst>
          </p:cNvPr>
          <p:cNvSpPr>
            <a:spLocks noGrp="1"/>
          </p:cNvSpPr>
          <p:nvPr>
            <p:ph type="sldNum" sz="quarter" idx="12"/>
          </p:nvPr>
        </p:nvSpPr>
        <p:spPr/>
        <p:txBody>
          <a:bodyPr/>
          <a:lstStyle/>
          <a:p>
            <a:fld id="{31C462ED-F2DE-43C8-947F-093D44ED50DD}" type="slidenum">
              <a:rPr lang="pt-PT" smtClean="0"/>
              <a:t>24</a:t>
            </a:fld>
            <a:endParaRPr lang="pt-PT"/>
          </a:p>
        </p:txBody>
      </p:sp>
      <p:pic>
        <p:nvPicPr>
          <p:cNvPr id="9" name="Picture 8" descr="A book cover of a white machine&#10;&#10;AI-generated content may be incorrect.">
            <a:extLst>
              <a:ext uri="{FF2B5EF4-FFF2-40B4-BE49-F238E27FC236}">
                <a16:creationId xmlns:a16="http://schemas.microsoft.com/office/drawing/2014/main" id="{F5976315-35BB-70D5-1A81-6493816F17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0730" y="0"/>
            <a:ext cx="1752361" cy="2102833"/>
          </a:xfrm>
          <a:prstGeom prst="rect">
            <a:avLst/>
          </a:prstGeom>
        </p:spPr>
      </p:pic>
    </p:spTree>
    <p:extLst>
      <p:ext uri="{BB962C8B-B14F-4D97-AF65-F5344CB8AC3E}">
        <p14:creationId xmlns:p14="http://schemas.microsoft.com/office/powerpoint/2010/main" val="1650025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Rectangle 50">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CC50D4D5-BC8C-4F6A-9FE6-D004B5D84463}"/>
              </a:ext>
            </a:extLst>
          </p:cNvPr>
          <p:cNvSpPr>
            <a:spLocks noGrp="1"/>
          </p:cNvSpPr>
          <p:nvPr>
            <p:ph type="title"/>
          </p:nvPr>
        </p:nvSpPr>
        <p:spPr>
          <a:xfrm>
            <a:off x="718879" y="800392"/>
            <a:ext cx="7698523" cy="1212102"/>
          </a:xfrm>
        </p:spPr>
        <p:txBody>
          <a:bodyPr>
            <a:normAutofit/>
          </a:bodyPr>
          <a:lstStyle/>
          <a:p>
            <a:r>
              <a:rPr lang="en-US" sz="3500" dirty="0">
                <a:solidFill>
                  <a:srgbClr val="FFFFFF"/>
                </a:solidFill>
              </a:rPr>
              <a:t>Best practices</a:t>
            </a:r>
          </a:p>
        </p:txBody>
      </p:sp>
      <p:sp>
        <p:nvSpPr>
          <p:cNvPr id="3" name="Content Placeholder 2">
            <a:extLst>
              <a:ext uri="{FF2B5EF4-FFF2-40B4-BE49-F238E27FC236}">
                <a16:creationId xmlns:a16="http://schemas.microsoft.com/office/drawing/2014/main" id="{0261203A-A15F-4B02-999E-ADFFA23D9CC0}"/>
              </a:ext>
            </a:extLst>
          </p:cNvPr>
          <p:cNvSpPr>
            <a:spLocks noGrp="1"/>
          </p:cNvSpPr>
          <p:nvPr>
            <p:ph idx="1"/>
          </p:nvPr>
        </p:nvSpPr>
        <p:spPr>
          <a:xfrm>
            <a:off x="1025718" y="2490436"/>
            <a:ext cx="3198659" cy="3567173"/>
          </a:xfrm>
        </p:spPr>
        <p:txBody>
          <a:bodyPr anchor="ctr">
            <a:normAutofit/>
          </a:bodyPr>
          <a:lstStyle/>
          <a:p>
            <a:pPr marL="342900" indent="-342900">
              <a:buFont typeface="Arial" panose="020B0604020202020204" pitchFamily="34" charset="0"/>
              <a:buChar char="•"/>
            </a:pPr>
            <a:r>
              <a:rPr lang="en-US" sz="2100" dirty="0">
                <a:sym typeface="Roboto"/>
                <a:hlinkClick r:id="rId2"/>
              </a:rPr>
              <a:t>https://github.com/mockito/mockito/wiki/How-to-write-good-tests</a:t>
            </a:r>
            <a:endParaRPr lang="en-US" sz="2100" dirty="0">
              <a:sym typeface="Roboto"/>
            </a:endParaRPr>
          </a:p>
          <a:p>
            <a:endParaRPr lang="en-US" sz="2100" dirty="0">
              <a:sym typeface="Roboto"/>
            </a:endParaRPr>
          </a:p>
          <a:p>
            <a:endParaRPr lang="en-US" sz="2100" dirty="0"/>
          </a:p>
        </p:txBody>
      </p:sp>
      <p:sp>
        <p:nvSpPr>
          <p:cNvPr id="4" name="Footer Placeholder 3">
            <a:extLst>
              <a:ext uri="{FF2B5EF4-FFF2-40B4-BE49-F238E27FC236}">
                <a16:creationId xmlns:a16="http://schemas.microsoft.com/office/drawing/2014/main" id="{D293CAFD-DEAD-4648-AE53-048D2784A80F}"/>
              </a:ext>
            </a:extLst>
          </p:cNvPr>
          <p:cNvSpPr>
            <a:spLocks noGrp="1"/>
          </p:cNvSpPr>
          <p:nvPr>
            <p:ph type="ftr" sz="quarter" idx="11"/>
          </p:nvPr>
        </p:nvSpPr>
        <p:spPr>
          <a:xfrm>
            <a:off x="596646" y="6382512"/>
            <a:ext cx="5068062" cy="320040"/>
          </a:xfrm>
        </p:spPr>
        <p:txBody>
          <a:bodyPr>
            <a:normAutofit/>
          </a:bodyPr>
          <a:lstStyle/>
          <a:p>
            <a:pPr>
              <a:spcAft>
                <a:spcPts val="600"/>
              </a:spcAft>
            </a:pPr>
            <a:r>
              <a:rPr lang="pt-PT" sz="900"/>
              <a:t>I Oliveira</a:t>
            </a:r>
          </a:p>
        </p:txBody>
      </p:sp>
      <p:sp>
        <p:nvSpPr>
          <p:cNvPr id="5" name="Slide Number Placeholder 4">
            <a:extLst>
              <a:ext uri="{FF2B5EF4-FFF2-40B4-BE49-F238E27FC236}">
                <a16:creationId xmlns:a16="http://schemas.microsoft.com/office/drawing/2014/main" id="{3BE91F82-39F9-4978-BB2D-FD14D405069E}"/>
              </a:ext>
            </a:extLst>
          </p:cNvPr>
          <p:cNvSpPr>
            <a:spLocks noGrp="1"/>
          </p:cNvSpPr>
          <p:nvPr>
            <p:ph type="sldNum" sz="quarter" idx="12"/>
          </p:nvPr>
        </p:nvSpPr>
        <p:spPr>
          <a:xfrm>
            <a:off x="8030718" y="6382512"/>
            <a:ext cx="514350" cy="320040"/>
          </a:xfrm>
        </p:spPr>
        <p:txBody>
          <a:bodyPr>
            <a:normAutofit/>
          </a:bodyPr>
          <a:lstStyle/>
          <a:p>
            <a:pPr>
              <a:spcAft>
                <a:spcPts val="600"/>
              </a:spcAft>
            </a:pPr>
            <a:fld id="{31C462ED-F2DE-43C8-947F-093D44ED50DD}" type="slidenum">
              <a:rPr lang="pt-PT" sz="900"/>
              <a:pPr>
                <a:spcAft>
                  <a:spcPts val="600"/>
                </a:spcAft>
              </a:pPr>
              <a:t>25</a:t>
            </a:fld>
            <a:endParaRPr lang="pt-PT" sz="900"/>
          </a:p>
        </p:txBody>
      </p:sp>
      <p:pic>
        <p:nvPicPr>
          <p:cNvPr id="7" name="Picture 6" descr="A book cover of a book&#10;&#10;AI-generated content may be incorrect.">
            <a:extLst>
              <a:ext uri="{FF2B5EF4-FFF2-40B4-BE49-F238E27FC236}">
                <a16:creationId xmlns:a16="http://schemas.microsoft.com/office/drawing/2014/main" id="{EA613974-51BC-4702-B269-D0DD75FD2C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7542" y="800392"/>
            <a:ext cx="2235284" cy="2961752"/>
          </a:xfrm>
          <a:prstGeom prst="rect">
            <a:avLst/>
          </a:prstGeom>
        </p:spPr>
      </p:pic>
      <p:pic>
        <p:nvPicPr>
          <p:cNvPr id="9" name="Picture 8" descr="A book cover of a white machine&#10;&#10;AI-generated content may be incorrect.">
            <a:extLst>
              <a:ext uri="{FF2B5EF4-FFF2-40B4-BE49-F238E27FC236}">
                <a16:creationId xmlns:a16="http://schemas.microsoft.com/office/drawing/2014/main" id="{948EFC12-C100-A2EC-5E11-D731C61598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0426" y="3992822"/>
            <a:ext cx="2195417" cy="2634500"/>
          </a:xfrm>
          <a:prstGeom prst="rect">
            <a:avLst/>
          </a:prstGeom>
        </p:spPr>
      </p:pic>
      <p:pic>
        <p:nvPicPr>
          <p:cNvPr id="11" name="Picture 10" descr="A book cover with text and images&#10;&#10;AI-generated content may be incorrect.">
            <a:extLst>
              <a:ext uri="{FF2B5EF4-FFF2-40B4-BE49-F238E27FC236}">
                <a16:creationId xmlns:a16="http://schemas.microsoft.com/office/drawing/2014/main" id="{3CE827C6-9A7D-0DC2-CD4E-976536A13F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7476" y="3992822"/>
            <a:ext cx="2079891" cy="2568665"/>
          </a:xfrm>
          <a:prstGeom prst="rect">
            <a:avLst/>
          </a:prstGeom>
        </p:spPr>
      </p:pic>
    </p:spTree>
    <p:extLst>
      <p:ext uri="{BB962C8B-B14F-4D97-AF65-F5344CB8AC3E}">
        <p14:creationId xmlns:p14="http://schemas.microsoft.com/office/powerpoint/2010/main" val="1440956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F8B40-3E20-1E02-942D-66326E23D573}"/>
              </a:ext>
            </a:extLst>
          </p:cNvPr>
          <p:cNvSpPr>
            <a:spLocks noGrp="1"/>
          </p:cNvSpPr>
          <p:nvPr>
            <p:ph type="title"/>
          </p:nvPr>
        </p:nvSpPr>
        <p:spPr/>
        <p:txBody>
          <a:bodyPr/>
          <a:lstStyle/>
          <a:p>
            <a:r>
              <a:rPr lang="pt-PT" dirty="0" err="1"/>
              <a:t>Assertion</a:t>
            </a:r>
            <a:r>
              <a:rPr lang="pt-PT" dirty="0"/>
              <a:t> </a:t>
            </a:r>
            <a:r>
              <a:rPr lang="pt-PT" dirty="0" err="1"/>
              <a:t>libraries</a:t>
            </a:r>
            <a:endParaRPr lang="pt-PT" dirty="0"/>
          </a:p>
        </p:txBody>
      </p:sp>
      <p:sp>
        <p:nvSpPr>
          <p:cNvPr id="6" name="Text Placeholder 5">
            <a:extLst>
              <a:ext uri="{FF2B5EF4-FFF2-40B4-BE49-F238E27FC236}">
                <a16:creationId xmlns:a16="http://schemas.microsoft.com/office/drawing/2014/main" id="{FBCA4A64-5FC2-F71F-02A6-F95FC684F8FC}"/>
              </a:ext>
            </a:extLst>
          </p:cNvPr>
          <p:cNvSpPr>
            <a:spLocks noGrp="1"/>
          </p:cNvSpPr>
          <p:nvPr>
            <p:ph type="body" idx="1"/>
          </p:nvPr>
        </p:nvSpPr>
        <p:spPr/>
        <p:txBody>
          <a:bodyPr/>
          <a:lstStyle/>
          <a:p>
            <a:endParaRPr lang="pt-PT"/>
          </a:p>
        </p:txBody>
      </p:sp>
      <p:sp>
        <p:nvSpPr>
          <p:cNvPr id="4" name="Footer Placeholder 3">
            <a:extLst>
              <a:ext uri="{FF2B5EF4-FFF2-40B4-BE49-F238E27FC236}">
                <a16:creationId xmlns:a16="http://schemas.microsoft.com/office/drawing/2014/main" id="{DFE69A38-51A7-8146-734E-8480DEE71FD6}"/>
              </a:ext>
            </a:extLst>
          </p:cNvPr>
          <p:cNvSpPr>
            <a:spLocks noGrp="1"/>
          </p:cNvSpPr>
          <p:nvPr>
            <p:ph type="ftr" sz="quarter" idx="11"/>
          </p:nvPr>
        </p:nvSpPr>
        <p:spPr/>
        <p:txBody>
          <a:bodyPr/>
          <a:lstStyle/>
          <a:p>
            <a:r>
              <a:rPr lang="pt-PT"/>
              <a:t>I Oliveira</a:t>
            </a:r>
          </a:p>
        </p:txBody>
      </p:sp>
      <p:sp>
        <p:nvSpPr>
          <p:cNvPr id="5" name="Slide Number Placeholder 4">
            <a:extLst>
              <a:ext uri="{FF2B5EF4-FFF2-40B4-BE49-F238E27FC236}">
                <a16:creationId xmlns:a16="http://schemas.microsoft.com/office/drawing/2014/main" id="{D51173D6-D034-7350-05F2-2E4561EEC806}"/>
              </a:ext>
            </a:extLst>
          </p:cNvPr>
          <p:cNvSpPr>
            <a:spLocks noGrp="1"/>
          </p:cNvSpPr>
          <p:nvPr>
            <p:ph type="sldNum" sz="quarter" idx="12"/>
          </p:nvPr>
        </p:nvSpPr>
        <p:spPr/>
        <p:txBody>
          <a:bodyPr/>
          <a:lstStyle/>
          <a:p>
            <a:fld id="{31C462ED-F2DE-43C8-947F-093D44ED50DD}" type="slidenum">
              <a:rPr lang="pt-PT" smtClean="0"/>
              <a:t>26</a:t>
            </a:fld>
            <a:endParaRPr lang="pt-PT"/>
          </a:p>
        </p:txBody>
      </p:sp>
    </p:spTree>
    <p:extLst>
      <p:ext uri="{BB962C8B-B14F-4D97-AF65-F5344CB8AC3E}">
        <p14:creationId xmlns:p14="http://schemas.microsoft.com/office/powerpoint/2010/main" val="2944672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B72ED87-F432-8961-2FEE-CAE862563C48}"/>
              </a:ext>
            </a:extLst>
          </p:cNvPr>
          <p:cNvSpPr>
            <a:spLocks noGrp="1"/>
          </p:cNvSpPr>
          <p:nvPr>
            <p:ph type="title"/>
          </p:nvPr>
        </p:nvSpPr>
        <p:spPr>
          <a:xfrm>
            <a:off x="628650" y="136524"/>
            <a:ext cx="2575529" cy="1423828"/>
          </a:xfrm>
        </p:spPr>
        <p:txBody>
          <a:bodyPr/>
          <a:lstStyle/>
          <a:p>
            <a:r>
              <a:rPr lang="pt-PT" dirty="0" err="1"/>
              <a:t>Jupiter</a:t>
            </a:r>
            <a:r>
              <a:rPr lang="pt-PT" dirty="0"/>
              <a:t> </a:t>
            </a:r>
            <a:r>
              <a:rPr lang="pt-PT" dirty="0" err="1"/>
              <a:t>assertions</a:t>
            </a:r>
            <a:endParaRPr lang="pt-PT" dirty="0"/>
          </a:p>
        </p:txBody>
      </p:sp>
      <p:sp>
        <p:nvSpPr>
          <p:cNvPr id="13" name="Text Placeholder 12">
            <a:extLst>
              <a:ext uri="{FF2B5EF4-FFF2-40B4-BE49-F238E27FC236}">
                <a16:creationId xmlns:a16="http://schemas.microsoft.com/office/drawing/2014/main" id="{C4016D2D-7376-57E1-0314-D6DA0CDB3701}"/>
              </a:ext>
            </a:extLst>
          </p:cNvPr>
          <p:cNvSpPr>
            <a:spLocks noGrp="1"/>
          </p:cNvSpPr>
          <p:nvPr>
            <p:ph type="body" sz="half" idx="2"/>
          </p:nvPr>
        </p:nvSpPr>
        <p:spPr/>
        <p:txBody>
          <a:bodyPr/>
          <a:lstStyle/>
          <a:p>
            <a:endParaRPr lang="pt-PT" dirty="0"/>
          </a:p>
        </p:txBody>
      </p:sp>
      <p:sp>
        <p:nvSpPr>
          <p:cNvPr id="4" name="Footer Placeholder 3">
            <a:extLst>
              <a:ext uri="{FF2B5EF4-FFF2-40B4-BE49-F238E27FC236}">
                <a16:creationId xmlns:a16="http://schemas.microsoft.com/office/drawing/2014/main" id="{35757633-1836-80C7-67C9-5E9335604E73}"/>
              </a:ext>
            </a:extLst>
          </p:cNvPr>
          <p:cNvSpPr>
            <a:spLocks noGrp="1"/>
          </p:cNvSpPr>
          <p:nvPr>
            <p:ph type="ftr" sz="quarter" idx="11"/>
          </p:nvPr>
        </p:nvSpPr>
        <p:spPr/>
        <p:txBody>
          <a:bodyPr/>
          <a:lstStyle/>
          <a:p>
            <a:r>
              <a:rPr lang="pt-PT"/>
              <a:t>I Oliveira</a:t>
            </a:r>
          </a:p>
        </p:txBody>
      </p:sp>
      <p:sp>
        <p:nvSpPr>
          <p:cNvPr id="5" name="Slide Number Placeholder 4">
            <a:extLst>
              <a:ext uri="{FF2B5EF4-FFF2-40B4-BE49-F238E27FC236}">
                <a16:creationId xmlns:a16="http://schemas.microsoft.com/office/drawing/2014/main" id="{AE26DDF2-CC11-54B1-2BD3-BA9A985E8F64}"/>
              </a:ext>
            </a:extLst>
          </p:cNvPr>
          <p:cNvSpPr>
            <a:spLocks noGrp="1"/>
          </p:cNvSpPr>
          <p:nvPr>
            <p:ph type="sldNum" sz="quarter" idx="12"/>
          </p:nvPr>
        </p:nvSpPr>
        <p:spPr/>
        <p:txBody>
          <a:bodyPr/>
          <a:lstStyle/>
          <a:p>
            <a:fld id="{31C462ED-F2DE-43C8-947F-093D44ED50DD}" type="slidenum">
              <a:rPr lang="pt-PT" smtClean="0"/>
              <a:t>27</a:t>
            </a:fld>
            <a:endParaRPr lang="pt-PT" dirty="0"/>
          </a:p>
        </p:txBody>
      </p:sp>
      <p:pic>
        <p:nvPicPr>
          <p:cNvPr id="17" name="Picture 16">
            <a:extLst>
              <a:ext uri="{FF2B5EF4-FFF2-40B4-BE49-F238E27FC236}">
                <a16:creationId xmlns:a16="http://schemas.microsoft.com/office/drawing/2014/main" id="{2DA9AF41-27C7-8452-3E57-8528AA20EE42}"/>
              </a:ext>
            </a:extLst>
          </p:cNvPr>
          <p:cNvPicPr>
            <a:picLocks noChangeAspect="1"/>
          </p:cNvPicPr>
          <p:nvPr/>
        </p:nvPicPr>
        <p:blipFill>
          <a:blip r:embed="rId2"/>
          <a:stretch>
            <a:fillRect/>
          </a:stretch>
        </p:blipFill>
        <p:spPr>
          <a:xfrm>
            <a:off x="3124358" y="517964"/>
            <a:ext cx="6269024" cy="3923262"/>
          </a:xfrm>
          <a:prstGeom prst="rect">
            <a:avLst/>
          </a:prstGeom>
        </p:spPr>
      </p:pic>
      <p:pic>
        <p:nvPicPr>
          <p:cNvPr id="19" name="Picture 18">
            <a:extLst>
              <a:ext uri="{FF2B5EF4-FFF2-40B4-BE49-F238E27FC236}">
                <a16:creationId xmlns:a16="http://schemas.microsoft.com/office/drawing/2014/main" id="{F66C8EFF-17E7-8AFF-2E9F-66B33B5D587C}"/>
              </a:ext>
            </a:extLst>
          </p:cNvPr>
          <p:cNvPicPr>
            <a:picLocks noChangeAspect="1"/>
          </p:cNvPicPr>
          <p:nvPr/>
        </p:nvPicPr>
        <p:blipFill>
          <a:blip r:embed="rId3"/>
          <a:stretch>
            <a:fillRect/>
          </a:stretch>
        </p:blipFill>
        <p:spPr>
          <a:xfrm>
            <a:off x="285750" y="4519613"/>
            <a:ext cx="5086350" cy="2019300"/>
          </a:xfrm>
          <a:prstGeom prst="rect">
            <a:avLst/>
          </a:prstGeom>
        </p:spPr>
      </p:pic>
      <p:sp>
        <p:nvSpPr>
          <p:cNvPr id="20" name="Speech Bubble: Rectangle with Corners Rounded 19">
            <a:extLst>
              <a:ext uri="{FF2B5EF4-FFF2-40B4-BE49-F238E27FC236}">
                <a16:creationId xmlns:a16="http://schemas.microsoft.com/office/drawing/2014/main" id="{F69A75D3-4014-D376-63B4-C39E6F83C0BC}"/>
              </a:ext>
            </a:extLst>
          </p:cNvPr>
          <p:cNvSpPr/>
          <p:nvPr/>
        </p:nvSpPr>
        <p:spPr>
          <a:xfrm>
            <a:off x="5608188" y="4597999"/>
            <a:ext cx="2905972" cy="1130225"/>
          </a:xfrm>
          <a:prstGeom prst="wedgeRoundRectCallout">
            <a:avLst>
              <a:gd name="adj1" fmla="val -67933"/>
              <a:gd name="adj2" fmla="val 3894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1400" dirty="0" err="1"/>
              <a:t>Jupiter</a:t>
            </a:r>
            <a:r>
              <a:rPr lang="pt-PT" sz="1400" dirty="0"/>
              <a:t> </a:t>
            </a:r>
            <a:r>
              <a:rPr lang="pt-PT" sz="1400" dirty="0" err="1"/>
              <a:t>exceptions</a:t>
            </a:r>
            <a:r>
              <a:rPr lang="pt-PT" sz="1400" dirty="0"/>
              <a:t> can </a:t>
            </a:r>
            <a:r>
              <a:rPr lang="pt-PT" sz="1400" dirty="0" err="1"/>
              <a:t>be</a:t>
            </a:r>
            <a:r>
              <a:rPr lang="pt-PT" sz="1400" dirty="0"/>
              <a:t> </a:t>
            </a:r>
            <a:r>
              <a:rPr lang="pt-PT" sz="1400" dirty="0" err="1"/>
              <a:t>suplemented</a:t>
            </a:r>
            <a:r>
              <a:rPr lang="pt-PT" sz="1400" dirty="0"/>
              <a:t> </a:t>
            </a:r>
            <a:r>
              <a:rPr lang="pt-PT" sz="1400" dirty="0" err="1"/>
              <a:t>with</a:t>
            </a:r>
            <a:r>
              <a:rPr lang="pt-PT" sz="1400" dirty="0"/>
              <a:t> a </a:t>
            </a:r>
            <a:r>
              <a:rPr lang="pt-PT" sz="1400" dirty="0" err="1"/>
              <a:t>custom</a:t>
            </a:r>
            <a:r>
              <a:rPr lang="pt-PT" sz="1400" dirty="0"/>
              <a:t> </a:t>
            </a:r>
            <a:r>
              <a:rPr lang="pt-PT" sz="1400" dirty="0" err="1"/>
              <a:t>message</a:t>
            </a:r>
            <a:r>
              <a:rPr lang="pt-PT" sz="1400" dirty="0"/>
              <a:t> to output </a:t>
            </a:r>
            <a:r>
              <a:rPr lang="pt-PT" sz="1400" dirty="0" err="1"/>
              <a:t>when</a:t>
            </a:r>
            <a:r>
              <a:rPr lang="pt-PT" sz="1400" dirty="0"/>
              <a:t> </a:t>
            </a:r>
            <a:r>
              <a:rPr lang="pt-PT" sz="1400" dirty="0" err="1"/>
              <a:t>the</a:t>
            </a:r>
            <a:r>
              <a:rPr lang="pt-PT" sz="1400" dirty="0"/>
              <a:t> </a:t>
            </a:r>
            <a:r>
              <a:rPr lang="pt-PT" sz="1400" dirty="0" err="1"/>
              <a:t>test</a:t>
            </a:r>
            <a:r>
              <a:rPr lang="pt-PT" sz="1400" dirty="0"/>
              <a:t> </a:t>
            </a:r>
            <a:r>
              <a:rPr lang="pt-PT" sz="1400" dirty="0" err="1"/>
              <a:t>fails</a:t>
            </a:r>
            <a:r>
              <a:rPr lang="pt-PT" sz="1400" dirty="0"/>
              <a:t>. </a:t>
            </a:r>
            <a:r>
              <a:rPr lang="pt-PT" sz="1400" dirty="0" err="1"/>
              <a:t>If</a:t>
            </a:r>
            <a:r>
              <a:rPr lang="pt-PT" sz="1400" dirty="0"/>
              <a:t> </a:t>
            </a:r>
            <a:r>
              <a:rPr lang="pt-PT" sz="1400" dirty="0" err="1"/>
              <a:t>used</a:t>
            </a:r>
            <a:r>
              <a:rPr lang="pt-PT" sz="1400" dirty="0"/>
              <a:t>, </a:t>
            </a:r>
            <a:r>
              <a:rPr lang="pt-PT" sz="1400" dirty="0" err="1"/>
              <a:t>is</a:t>
            </a:r>
            <a:r>
              <a:rPr lang="pt-PT" sz="1400" dirty="0"/>
              <a:t> </a:t>
            </a:r>
            <a:r>
              <a:rPr lang="pt-PT" sz="1400" dirty="0" err="1"/>
              <a:t>the</a:t>
            </a:r>
            <a:r>
              <a:rPr lang="pt-PT" sz="1400" dirty="0"/>
              <a:t> </a:t>
            </a:r>
            <a:r>
              <a:rPr lang="pt-PT" sz="1400" dirty="0" err="1"/>
              <a:t>last</a:t>
            </a:r>
            <a:r>
              <a:rPr lang="pt-PT" sz="1400" dirty="0"/>
              <a:t> </a:t>
            </a:r>
            <a:r>
              <a:rPr lang="pt-PT" sz="1400" dirty="0" err="1"/>
              <a:t>parameter</a:t>
            </a:r>
            <a:r>
              <a:rPr lang="pt-PT" sz="1400" dirty="0"/>
              <a:t> in </a:t>
            </a:r>
            <a:r>
              <a:rPr lang="pt-PT" sz="1400" dirty="0" err="1"/>
              <a:t>the</a:t>
            </a:r>
            <a:r>
              <a:rPr lang="pt-PT" sz="1400" dirty="0"/>
              <a:t> </a:t>
            </a:r>
            <a:r>
              <a:rPr lang="pt-PT" sz="1400" i="1" dirty="0" err="1"/>
              <a:t>assert</a:t>
            </a:r>
            <a:endParaRPr lang="pt-PT" sz="1400" i="1" dirty="0"/>
          </a:p>
        </p:txBody>
      </p:sp>
    </p:spTree>
    <p:extLst>
      <p:ext uri="{BB962C8B-B14F-4D97-AF65-F5344CB8AC3E}">
        <p14:creationId xmlns:p14="http://schemas.microsoft.com/office/powerpoint/2010/main" val="2725153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4FC65-CA2F-909E-125E-EC2570EFAABE}"/>
              </a:ext>
            </a:extLst>
          </p:cNvPr>
          <p:cNvSpPr>
            <a:spLocks noGrp="1"/>
          </p:cNvSpPr>
          <p:nvPr>
            <p:ph type="title"/>
          </p:nvPr>
        </p:nvSpPr>
        <p:spPr/>
        <p:txBody>
          <a:bodyPr/>
          <a:lstStyle/>
          <a:p>
            <a:r>
              <a:rPr lang="pt-PT" dirty="0" err="1"/>
              <a:t>Hamcrest</a:t>
            </a:r>
            <a:r>
              <a:rPr lang="pt-PT" dirty="0"/>
              <a:t> </a:t>
            </a:r>
          </a:p>
        </p:txBody>
      </p:sp>
      <p:sp>
        <p:nvSpPr>
          <p:cNvPr id="3" name="Picture Placeholder 2">
            <a:extLst>
              <a:ext uri="{FF2B5EF4-FFF2-40B4-BE49-F238E27FC236}">
                <a16:creationId xmlns:a16="http://schemas.microsoft.com/office/drawing/2014/main" id="{2A54B947-7AC2-5724-DBF7-85707370E4A6}"/>
              </a:ext>
            </a:extLst>
          </p:cNvPr>
          <p:cNvSpPr>
            <a:spLocks noGrp="1"/>
          </p:cNvSpPr>
          <p:nvPr>
            <p:ph type="pic" idx="1"/>
          </p:nvPr>
        </p:nvSpPr>
        <p:spPr/>
        <p:txBody>
          <a:bodyPr/>
          <a:lstStyle/>
          <a:p>
            <a:endParaRPr lang="pt-PT"/>
          </a:p>
        </p:txBody>
      </p:sp>
      <p:sp>
        <p:nvSpPr>
          <p:cNvPr id="4" name="Text Placeholder 3">
            <a:extLst>
              <a:ext uri="{FF2B5EF4-FFF2-40B4-BE49-F238E27FC236}">
                <a16:creationId xmlns:a16="http://schemas.microsoft.com/office/drawing/2014/main" id="{A02BFA8A-BD71-4C0E-EE02-C694294578AF}"/>
              </a:ext>
            </a:extLst>
          </p:cNvPr>
          <p:cNvSpPr>
            <a:spLocks noGrp="1"/>
          </p:cNvSpPr>
          <p:nvPr>
            <p:ph type="body" sz="half" idx="2"/>
          </p:nvPr>
        </p:nvSpPr>
        <p:spPr/>
        <p:txBody>
          <a:bodyPr/>
          <a:lstStyle/>
          <a:p>
            <a:endParaRPr lang="pt-PT"/>
          </a:p>
        </p:txBody>
      </p:sp>
      <p:sp>
        <p:nvSpPr>
          <p:cNvPr id="5" name="Footer Placeholder 4">
            <a:extLst>
              <a:ext uri="{FF2B5EF4-FFF2-40B4-BE49-F238E27FC236}">
                <a16:creationId xmlns:a16="http://schemas.microsoft.com/office/drawing/2014/main" id="{1EAF4A18-41DB-0FE5-AB05-9B12574137B6}"/>
              </a:ext>
            </a:extLst>
          </p:cNvPr>
          <p:cNvSpPr>
            <a:spLocks noGrp="1"/>
          </p:cNvSpPr>
          <p:nvPr>
            <p:ph type="ftr" sz="quarter" idx="11"/>
          </p:nvPr>
        </p:nvSpPr>
        <p:spPr/>
        <p:txBody>
          <a:bodyPr/>
          <a:lstStyle/>
          <a:p>
            <a:r>
              <a:rPr lang="pt-PT"/>
              <a:t>I Oliveira</a:t>
            </a:r>
          </a:p>
        </p:txBody>
      </p:sp>
      <p:sp>
        <p:nvSpPr>
          <p:cNvPr id="6" name="Slide Number Placeholder 5">
            <a:extLst>
              <a:ext uri="{FF2B5EF4-FFF2-40B4-BE49-F238E27FC236}">
                <a16:creationId xmlns:a16="http://schemas.microsoft.com/office/drawing/2014/main" id="{89A481D6-3477-40D7-58E1-B32EF5932BC6}"/>
              </a:ext>
            </a:extLst>
          </p:cNvPr>
          <p:cNvSpPr>
            <a:spLocks noGrp="1"/>
          </p:cNvSpPr>
          <p:nvPr>
            <p:ph type="sldNum" sz="quarter" idx="12"/>
          </p:nvPr>
        </p:nvSpPr>
        <p:spPr/>
        <p:txBody>
          <a:bodyPr/>
          <a:lstStyle/>
          <a:p>
            <a:fld id="{31C462ED-F2DE-43C8-947F-093D44ED50DD}" type="slidenum">
              <a:rPr lang="pt-PT" smtClean="0"/>
              <a:t>28</a:t>
            </a:fld>
            <a:endParaRPr lang="pt-PT"/>
          </a:p>
        </p:txBody>
      </p:sp>
      <p:pic>
        <p:nvPicPr>
          <p:cNvPr id="8" name="Picture 7">
            <a:extLst>
              <a:ext uri="{FF2B5EF4-FFF2-40B4-BE49-F238E27FC236}">
                <a16:creationId xmlns:a16="http://schemas.microsoft.com/office/drawing/2014/main" id="{F95F2746-726C-3C8A-FF0F-39FC7B0F1170}"/>
              </a:ext>
            </a:extLst>
          </p:cNvPr>
          <p:cNvPicPr>
            <a:picLocks noChangeAspect="1"/>
          </p:cNvPicPr>
          <p:nvPr/>
        </p:nvPicPr>
        <p:blipFill>
          <a:blip r:embed="rId2"/>
          <a:stretch>
            <a:fillRect/>
          </a:stretch>
        </p:blipFill>
        <p:spPr>
          <a:xfrm>
            <a:off x="604665" y="1664443"/>
            <a:ext cx="7012816" cy="3808527"/>
          </a:xfrm>
          <a:prstGeom prst="rect">
            <a:avLst/>
          </a:prstGeom>
        </p:spPr>
      </p:pic>
      <mc:AlternateContent xmlns:mc="http://schemas.openxmlformats.org/markup-compatibility/2006" xmlns:p14="http://schemas.microsoft.com/office/powerpoint/2010/main">
        <mc:Choice Requires="p14">
          <p:contentPart p14:bwMode="auto" r:id="rId3">
            <p14:nvContentPartPr>
              <p14:cNvPr id="14" name="Ink 13">
                <a:extLst>
                  <a:ext uri="{FF2B5EF4-FFF2-40B4-BE49-F238E27FC236}">
                    <a16:creationId xmlns:a16="http://schemas.microsoft.com/office/drawing/2014/main" id="{B3035D21-312E-3208-A69F-37ED8D6896C1}"/>
                  </a:ext>
                </a:extLst>
              </p14:cNvPr>
              <p14:cNvContentPartPr/>
              <p14:nvPr/>
            </p14:nvContentPartPr>
            <p14:xfrm>
              <a:off x="2612395" y="1441497"/>
              <a:ext cx="2961000" cy="1175040"/>
            </p14:xfrm>
          </p:contentPart>
        </mc:Choice>
        <mc:Fallback xmlns="">
          <p:pic>
            <p:nvPicPr>
              <p:cNvPr id="14" name="Ink 13">
                <a:extLst>
                  <a:ext uri="{FF2B5EF4-FFF2-40B4-BE49-F238E27FC236}">
                    <a16:creationId xmlns:a16="http://schemas.microsoft.com/office/drawing/2014/main" id="{B3035D21-312E-3208-A69F-37ED8D6896C1}"/>
                  </a:ext>
                </a:extLst>
              </p:cNvPr>
              <p:cNvPicPr/>
              <p:nvPr/>
            </p:nvPicPr>
            <p:blipFill>
              <a:blip r:embed="rId4"/>
              <a:stretch>
                <a:fillRect/>
              </a:stretch>
            </p:blipFill>
            <p:spPr>
              <a:xfrm>
                <a:off x="2603755" y="1432857"/>
                <a:ext cx="2978640" cy="1192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 name="Ink 14">
                <a:extLst>
                  <a:ext uri="{FF2B5EF4-FFF2-40B4-BE49-F238E27FC236}">
                    <a16:creationId xmlns:a16="http://schemas.microsoft.com/office/drawing/2014/main" id="{3F2F33AA-D5F4-0A06-A5B9-13C1712E77CC}"/>
                  </a:ext>
                </a:extLst>
              </p14:cNvPr>
              <p14:cNvContentPartPr/>
              <p14:nvPr/>
            </p14:nvContentPartPr>
            <p14:xfrm>
              <a:off x="3402583" y="2336283"/>
              <a:ext cx="2186640" cy="1987920"/>
            </p14:xfrm>
          </p:contentPart>
        </mc:Choice>
        <mc:Fallback xmlns="">
          <p:pic>
            <p:nvPicPr>
              <p:cNvPr id="15" name="Ink 14">
                <a:extLst>
                  <a:ext uri="{FF2B5EF4-FFF2-40B4-BE49-F238E27FC236}">
                    <a16:creationId xmlns:a16="http://schemas.microsoft.com/office/drawing/2014/main" id="{3F2F33AA-D5F4-0A06-A5B9-13C1712E77CC}"/>
                  </a:ext>
                </a:extLst>
              </p:cNvPr>
              <p:cNvPicPr/>
              <p:nvPr/>
            </p:nvPicPr>
            <p:blipFill>
              <a:blip r:embed="rId6"/>
              <a:stretch>
                <a:fillRect/>
              </a:stretch>
            </p:blipFill>
            <p:spPr>
              <a:xfrm>
                <a:off x="3393943" y="2327643"/>
                <a:ext cx="2204280" cy="2005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 name="Ink 17">
                <a:extLst>
                  <a:ext uri="{FF2B5EF4-FFF2-40B4-BE49-F238E27FC236}">
                    <a16:creationId xmlns:a16="http://schemas.microsoft.com/office/drawing/2014/main" id="{89839F21-853B-3C01-D6F4-C0CBE4CA2332}"/>
                  </a:ext>
                </a:extLst>
              </p14:cNvPr>
              <p14:cNvContentPartPr/>
              <p14:nvPr/>
            </p14:nvContentPartPr>
            <p14:xfrm>
              <a:off x="3371850" y="4220790"/>
              <a:ext cx="420840" cy="181800"/>
            </p14:xfrm>
          </p:contentPart>
        </mc:Choice>
        <mc:Fallback xmlns="">
          <p:pic>
            <p:nvPicPr>
              <p:cNvPr id="18" name="Ink 17">
                <a:extLst>
                  <a:ext uri="{FF2B5EF4-FFF2-40B4-BE49-F238E27FC236}">
                    <a16:creationId xmlns:a16="http://schemas.microsoft.com/office/drawing/2014/main" id="{89839F21-853B-3C01-D6F4-C0CBE4CA2332}"/>
                  </a:ext>
                </a:extLst>
              </p:cNvPr>
              <p:cNvPicPr/>
              <p:nvPr/>
            </p:nvPicPr>
            <p:blipFill>
              <a:blip r:embed="rId8"/>
              <a:stretch>
                <a:fillRect/>
              </a:stretch>
            </p:blipFill>
            <p:spPr>
              <a:xfrm>
                <a:off x="3363210" y="4211790"/>
                <a:ext cx="438480" cy="199440"/>
              </a:xfrm>
              <a:prstGeom prst="rect">
                <a:avLst/>
              </a:prstGeom>
            </p:spPr>
          </p:pic>
        </mc:Fallback>
      </mc:AlternateContent>
      <p:pic>
        <p:nvPicPr>
          <p:cNvPr id="20" name="Picture 19">
            <a:extLst>
              <a:ext uri="{FF2B5EF4-FFF2-40B4-BE49-F238E27FC236}">
                <a16:creationId xmlns:a16="http://schemas.microsoft.com/office/drawing/2014/main" id="{EDCDF12B-F202-FD8E-0FFD-8BADBC481005}"/>
              </a:ext>
            </a:extLst>
          </p:cNvPr>
          <p:cNvPicPr>
            <a:picLocks noChangeAspect="1"/>
          </p:cNvPicPr>
          <p:nvPr/>
        </p:nvPicPr>
        <p:blipFill>
          <a:blip r:embed="rId9"/>
          <a:stretch>
            <a:fillRect/>
          </a:stretch>
        </p:blipFill>
        <p:spPr>
          <a:xfrm>
            <a:off x="2003753" y="5060949"/>
            <a:ext cx="7267575" cy="1619250"/>
          </a:xfrm>
          <a:prstGeom prst="rect">
            <a:avLst/>
          </a:prstGeom>
        </p:spPr>
      </p:pic>
    </p:spTree>
    <p:extLst>
      <p:ext uri="{BB962C8B-B14F-4D97-AF65-F5344CB8AC3E}">
        <p14:creationId xmlns:p14="http://schemas.microsoft.com/office/powerpoint/2010/main" val="3258942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E46B1-B581-08FA-7A00-C41D42C8AE51}"/>
              </a:ext>
            </a:extLst>
          </p:cNvPr>
          <p:cNvSpPr>
            <a:spLocks noGrp="1"/>
          </p:cNvSpPr>
          <p:nvPr>
            <p:ph type="title"/>
          </p:nvPr>
        </p:nvSpPr>
        <p:spPr/>
        <p:txBody>
          <a:bodyPr/>
          <a:lstStyle/>
          <a:p>
            <a:r>
              <a:rPr lang="pt-PT" dirty="0" err="1"/>
              <a:t>AssertJ</a:t>
            </a:r>
            <a:endParaRPr lang="pt-PT" dirty="0"/>
          </a:p>
        </p:txBody>
      </p:sp>
      <p:sp>
        <p:nvSpPr>
          <p:cNvPr id="3" name="Picture Placeholder 2">
            <a:extLst>
              <a:ext uri="{FF2B5EF4-FFF2-40B4-BE49-F238E27FC236}">
                <a16:creationId xmlns:a16="http://schemas.microsoft.com/office/drawing/2014/main" id="{C256D301-8FBF-DD57-5AAB-F768D49FCCA8}"/>
              </a:ext>
            </a:extLst>
          </p:cNvPr>
          <p:cNvSpPr>
            <a:spLocks noGrp="1"/>
          </p:cNvSpPr>
          <p:nvPr>
            <p:ph type="pic" idx="1"/>
          </p:nvPr>
        </p:nvSpPr>
        <p:spPr/>
        <p:txBody>
          <a:bodyPr/>
          <a:lstStyle/>
          <a:p>
            <a:endParaRPr lang="pt-PT"/>
          </a:p>
        </p:txBody>
      </p:sp>
      <p:sp>
        <p:nvSpPr>
          <p:cNvPr id="4" name="Text Placeholder 3">
            <a:extLst>
              <a:ext uri="{FF2B5EF4-FFF2-40B4-BE49-F238E27FC236}">
                <a16:creationId xmlns:a16="http://schemas.microsoft.com/office/drawing/2014/main" id="{4AFAC3F0-3250-4363-CF51-1C49AC35BE7B}"/>
              </a:ext>
            </a:extLst>
          </p:cNvPr>
          <p:cNvSpPr>
            <a:spLocks noGrp="1"/>
          </p:cNvSpPr>
          <p:nvPr>
            <p:ph type="body" sz="half" idx="2"/>
          </p:nvPr>
        </p:nvSpPr>
        <p:spPr/>
        <p:txBody>
          <a:bodyPr/>
          <a:lstStyle/>
          <a:p>
            <a:endParaRPr lang="pt-PT"/>
          </a:p>
        </p:txBody>
      </p:sp>
      <p:sp>
        <p:nvSpPr>
          <p:cNvPr id="5" name="Footer Placeholder 4">
            <a:extLst>
              <a:ext uri="{FF2B5EF4-FFF2-40B4-BE49-F238E27FC236}">
                <a16:creationId xmlns:a16="http://schemas.microsoft.com/office/drawing/2014/main" id="{AA7C16C5-1897-6229-71D6-742B39E47CD0}"/>
              </a:ext>
            </a:extLst>
          </p:cNvPr>
          <p:cNvSpPr>
            <a:spLocks noGrp="1"/>
          </p:cNvSpPr>
          <p:nvPr>
            <p:ph type="ftr" sz="quarter" idx="11"/>
          </p:nvPr>
        </p:nvSpPr>
        <p:spPr/>
        <p:txBody>
          <a:bodyPr/>
          <a:lstStyle/>
          <a:p>
            <a:r>
              <a:rPr lang="pt-PT"/>
              <a:t>I Oliveira</a:t>
            </a:r>
          </a:p>
        </p:txBody>
      </p:sp>
      <p:sp>
        <p:nvSpPr>
          <p:cNvPr id="6" name="Slide Number Placeholder 5">
            <a:extLst>
              <a:ext uri="{FF2B5EF4-FFF2-40B4-BE49-F238E27FC236}">
                <a16:creationId xmlns:a16="http://schemas.microsoft.com/office/drawing/2014/main" id="{66041B29-514F-6BC2-E149-E2EF125B0A4B}"/>
              </a:ext>
            </a:extLst>
          </p:cNvPr>
          <p:cNvSpPr>
            <a:spLocks noGrp="1"/>
          </p:cNvSpPr>
          <p:nvPr>
            <p:ph type="sldNum" sz="quarter" idx="12"/>
          </p:nvPr>
        </p:nvSpPr>
        <p:spPr/>
        <p:txBody>
          <a:bodyPr/>
          <a:lstStyle/>
          <a:p>
            <a:fld id="{31C462ED-F2DE-43C8-947F-093D44ED50DD}" type="slidenum">
              <a:rPr lang="pt-PT" smtClean="0"/>
              <a:t>29</a:t>
            </a:fld>
            <a:endParaRPr lang="pt-PT"/>
          </a:p>
        </p:txBody>
      </p:sp>
      <p:pic>
        <p:nvPicPr>
          <p:cNvPr id="8" name="Picture 7">
            <a:extLst>
              <a:ext uri="{FF2B5EF4-FFF2-40B4-BE49-F238E27FC236}">
                <a16:creationId xmlns:a16="http://schemas.microsoft.com/office/drawing/2014/main" id="{FC80EE40-3191-8592-8DB6-D94A35CC2B1C}"/>
              </a:ext>
            </a:extLst>
          </p:cNvPr>
          <p:cNvPicPr>
            <a:picLocks noChangeAspect="1"/>
          </p:cNvPicPr>
          <p:nvPr/>
        </p:nvPicPr>
        <p:blipFill>
          <a:blip r:embed="rId2"/>
          <a:stretch>
            <a:fillRect/>
          </a:stretch>
        </p:blipFill>
        <p:spPr>
          <a:xfrm>
            <a:off x="628650" y="1719262"/>
            <a:ext cx="7343775" cy="3419475"/>
          </a:xfrm>
          <a:prstGeom prst="rect">
            <a:avLst/>
          </a:prstGeom>
        </p:spPr>
      </p:pic>
      <p:pic>
        <p:nvPicPr>
          <p:cNvPr id="10" name="Picture 9">
            <a:extLst>
              <a:ext uri="{FF2B5EF4-FFF2-40B4-BE49-F238E27FC236}">
                <a16:creationId xmlns:a16="http://schemas.microsoft.com/office/drawing/2014/main" id="{9D121AB9-F381-F419-A10D-DF376914CF9C}"/>
              </a:ext>
            </a:extLst>
          </p:cNvPr>
          <p:cNvPicPr>
            <a:picLocks noChangeAspect="1"/>
          </p:cNvPicPr>
          <p:nvPr/>
        </p:nvPicPr>
        <p:blipFill>
          <a:blip r:embed="rId3"/>
          <a:stretch>
            <a:fillRect/>
          </a:stretch>
        </p:blipFill>
        <p:spPr>
          <a:xfrm>
            <a:off x="5220447" y="4992089"/>
            <a:ext cx="3781425" cy="1285875"/>
          </a:xfrm>
          <a:prstGeom prst="rect">
            <a:avLst/>
          </a:prstGeom>
        </p:spPr>
      </p:pic>
      <p:sp>
        <p:nvSpPr>
          <p:cNvPr id="11" name="Speech Bubble: Rectangle with Corners Rounded 10">
            <a:extLst>
              <a:ext uri="{FF2B5EF4-FFF2-40B4-BE49-F238E27FC236}">
                <a16:creationId xmlns:a16="http://schemas.microsoft.com/office/drawing/2014/main" id="{7C6F6416-C403-A581-681E-08143A7F215F}"/>
              </a:ext>
            </a:extLst>
          </p:cNvPr>
          <p:cNvSpPr/>
          <p:nvPr/>
        </p:nvSpPr>
        <p:spPr>
          <a:xfrm>
            <a:off x="2251993" y="5579466"/>
            <a:ext cx="2625554" cy="771482"/>
          </a:xfrm>
          <a:prstGeom prst="wedgeRoundRectCallout">
            <a:avLst>
              <a:gd name="adj1" fmla="val 64693"/>
              <a:gd name="adj2" fmla="val -4931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1400" dirty="0"/>
              <a:t>Note </a:t>
            </a:r>
            <a:r>
              <a:rPr lang="pt-PT" sz="1400" dirty="0" err="1"/>
              <a:t>the</a:t>
            </a:r>
            <a:r>
              <a:rPr lang="pt-PT" sz="1400" dirty="0"/>
              <a:t> </a:t>
            </a:r>
            <a:r>
              <a:rPr lang="pt-PT" sz="1400" dirty="0" err="1"/>
              <a:t>support</a:t>
            </a:r>
            <a:r>
              <a:rPr lang="pt-PT" sz="1400" dirty="0"/>
              <a:t> for </a:t>
            </a:r>
            <a:r>
              <a:rPr lang="pt-PT" sz="1400" dirty="0" err="1"/>
              <a:t>method</a:t>
            </a:r>
            <a:r>
              <a:rPr lang="pt-PT" sz="1400" dirty="0"/>
              <a:t> </a:t>
            </a:r>
            <a:r>
              <a:rPr lang="pt-PT" sz="1400" dirty="0" err="1"/>
              <a:t>call</a:t>
            </a:r>
            <a:r>
              <a:rPr lang="pt-PT" sz="1400" dirty="0"/>
              <a:t> </a:t>
            </a:r>
            <a:r>
              <a:rPr lang="pt-PT" sz="1400" dirty="0" err="1"/>
              <a:t>chainning</a:t>
            </a:r>
            <a:endParaRPr lang="pt-PT" sz="1400" dirty="0"/>
          </a:p>
          <a:p>
            <a:pPr algn="ctr"/>
            <a:r>
              <a:rPr lang="pt-PT" sz="1400" i="1" dirty="0"/>
              <a:t>“</a:t>
            </a:r>
            <a:r>
              <a:rPr lang="pt-PT" sz="1400" i="1" dirty="0" err="1"/>
              <a:t>fluent</a:t>
            </a:r>
            <a:r>
              <a:rPr lang="pt-PT" sz="1400" i="1" dirty="0"/>
              <a:t> API”</a:t>
            </a:r>
          </a:p>
        </p:txBody>
      </p:sp>
    </p:spTree>
    <p:extLst>
      <p:ext uri="{BB962C8B-B14F-4D97-AF65-F5344CB8AC3E}">
        <p14:creationId xmlns:p14="http://schemas.microsoft.com/office/powerpoint/2010/main" val="2038773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628650" y="136524"/>
            <a:ext cx="4606738" cy="1423828"/>
          </a:xfrm>
        </p:spPr>
        <p:txBody>
          <a:bodyPr/>
          <a:lstStyle/>
          <a:p>
            <a:pPr lvl="0"/>
            <a:r>
              <a:rPr lang="en-US" dirty="0">
                <a:sym typeface="Roboto"/>
              </a:rPr>
              <a:t>Unit testing assumes using units in isolation</a:t>
            </a:r>
          </a:p>
        </p:txBody>
      </p:sp>
      <p:sp>
        <p:nvSpPr>
          <p:cNvPr id="40" name="Shape 40"/>
          <p:cNvSpPr txBox="1">
            <a:spLocks noGrp="1"/>
          </p:cNvSpPr>
          <p:nvPr>
            <p:ph type="body" sz="half" idx="2"/>
          </p:nvPr>
        </p:nvSpPr>
        <p:spPr>
          <a:xfrm>
            <a:off x="629841" y="1812022"/>
            <a:ext cx="3614356" cy="4387555"/>
          </a:xfrm>
        </p:spPr>
        <p:txBody>
          <a:bodyPr>
            <a:normAutofit/>
          </a:bodyPr>
          <a:lstStyle/>
          <a:p>
            <a:pPr lvl="0"/>
            <a:r>
              <a:rPr lang="en-US" sz="1800" dirty="0">
                <a:sym typeface="Roboto"/>
              </a:rPr>
              <a:t>Unit tests verify the “local” contract</a:t>
            </a:r>
          </a:p>
          <a:p>
            <a:pPr lvl="1"/>
            <a:r>
              <a:rPr lang="en-US" dirty="0" err="1">
                <a:sym typeface="Roboto"/>
              </a:rPr>
              <a:t>StockPortfolio</a:t>
            </a:r>
            <a:r>
              <a:rPr lang="en-US" dirty="0">
                <a:sym typeface="Roboto"/>
              </a:rPr>
              <a:t> add/remove/find…</a:t>
            </a:r>
          </a:p>
          <a:p>
            <a:pPr lvl="0"/>
            <a:r>
              <a:rPr lang="en-US" sz="1800" dirty="0">
                <a:sym typeface="Roboto"/>
              </a:rPr>
              <a:t>How about testing objects that </a:t>
            </a:r>
            <a:r>
              <a:rPr lang="en-US" sz="1800" u="sng" dirty="0">
                <a:sym typeface="Roboto"/>
              </a:rPr>
              <a:t>require</a:t>
            </a:r>
            <a:r>
              <a:rPr lang="en-US" sz="1800" dirty="0">
                <a:sym typeface="Roboto"/>
              </a:rPr>
              <a:t> collaboration from others?</a:t>
            </a:r>
          </a:p>
          <a:p>
            <a:pPr lvl="1"/>
            <a:r>
              <a:rPr lang="en-US" sz="1600" dirty="0" err="1">
                <a:sym typeface="Roboto"/>
              </a:rPr>
              <a:t>StockPortfolio</a:t>
            </a:r>
            <a:r>
              <a:rPr lang="en-US" sz="1600" dirty="0">
                <a:sym typeface="Roboto"/>
              </a:rPr>
              <a:t> queries </a:t>
            </a:r>
            <a:r>
              <a:rPr lang="en-US" sz="1600" dirty="0" err="1">
                <a:sym typeface="Roboto"/>
              </a:rPr>
              <a:t>StockMarket</a:t>
            </a:r>
            <a:r>
              <a:rPr lang="en-US" sz="1600" dirty="0">
                <a:sym typeface="Roboto"/>
              </a:rPr>
              <a:t> to update rates</a:t>
            </a:r>
          </a:p>
          <a:p>
            <a:r>
              <a:rPr lang="en-US" sz="1800" dirty="0"/>
              <a:t>To keep the isolation: </a:t>
            </a:r>
          </a:p>
          <a:p>
            <a:pPr lvl="1"/>
            <a:r>
              <a:rPr lang="en-US" dirty="0"/>
              <a:t>“fake” the behavior of the remote/real object/service</a:t>
            </a:r>
          </a:p>
          <a:p>
            <a:pPr lvl="1"/>
            <a:r>
              <a:rPr lang="en-US" sz="1600" u="sng" dirty="0"/>
              <a:t>Just enough logic</a:t>
            </a:r>
            <a:r>
              <a:rPr lang="en-US" sz="1600" dirty="0"/>
              <a:t> to get the tests done</a:t>
            </a:r>
          </a:p>
        </p:txBody>
      </p:sp>
      <p:sp>
        <p:nvSpPr>
          <p:cNvPr id="2" name="Footer Placeholder 1"/>
          <p:cNvSpPr>
            <a:spLocks noGrp="1"/>
          </p:cNvSpPr>
          <p:nvPr>
            <p:ph type="ftr" sz="quarter" idx="11"/>
          </p:nvPr>
        </p:nvSpPr>
        <p:spPr/>
        <p:txBody>
          <a:bodyPr/>
          <a:lstStyle/>
          <a:p>
            <a:pPr>
              <a:defRPr/>
            </a:pPr>
            <a:r>
              <a:rPr lang="pt-PT" dirty="0"/>
              <a:t>I Oliveira</a:t>
            </a:r>
            <a:endParaRPr lang="en-US" dirty="0"/>
          </a:p>
        </p:txBody>
      </p:sp>
      <p:sp>
        <p:nvSpPr>
          <p:cNvPr id="41" name="Shape 41"/>
          <p:cNvSpPr txBox="1">
            <a:spLocks noGrp="1"/>
          </p:cNvSpPr>
          <p:nvPr>
            <p:ph type="sldNum" sz="quarter" idx="12"/>
          </p:nvPr>
        </p:nvSpPr>
        <p:spPr/>
        <p:txBody>
          <a:bodyPr/>
          <a:lstStyle/>
          <a:p>
            <a:pPr lvl="0"/>
            <a:r>
              <a:rPr lang="en-US" dirty="0"/>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9387" y="1717126"/>
            <a:ext cx="4866667" cy="3685714"/>
          </a:xfrm>
          <a:prstGeom prst="rect">
            <a:avLst/>
          </a:prstGeom>
        </p:spPr>
      </p:pic>
      <p:sp>
        <p:nvSpPr>
          <p:cNvPr id="4" name="Speech Bubble: Oval 3">
            <a:extLst>
              <a:ext uri="{FF2B5EF4-FFF2-40B4-BE49-F238E27FC236}">
                <a16:creationId xmlns:a16="http://schemas.microsoft.com/office/drawing/2014/main" id="{6D05AEE3-12E1-4582-80A4-87018693AB80}"/>
              </a:ext>
            </a:extLst>
          </p:cNvPr>
          <p:cNvSpPr/>
          <p:nvPr/>
        </p:nvSpPr>
        <p:spPr>
          <a:xfrm>
            <a:off x="5624422" y="405442"/>
            <a:ext cx="2777705" cy="1154910"/>
          </a:xfrm>
          <a:prstGeom prst="wedgeEllipseCallout">
            <a:avLst>
              <a:gd name="adj1" fmla="val -36672"/>
              <a:gd name="adj2" fmla="val 1013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Noto Sans Cond" panose="020B0506040504020204" pitchFamily="34"/>
                <a:ea typeface="Noto Sans Cond" panose="020B0506040504020204" pitchFamily="34"/>
                <a:cs typeface="Noto Sans Cond" panose="020B0506040504020204" pitchFamily="34"/>
              </a:rPr>
              <a:t>Some methods of </a:t>
            </a:r>
            <a:r>
              <a:rPr lang="en-US" sz="1400" dirty="0" err="1">
                <a:latin typeface="Noto Sans Cond" panose="020B0506040504020204" pitchFamily="34"/>
                <a:ea typeface="Noto Sans Cond" panose="020B0506040504020204" pitchFamily="34"/>
                <a:cs typeface="Noto Sans Cond" panose="020B0506040504020204" pitchFamily="34"/>
              </a:rPr>
              <a:t>StocksPortfolio</a:t>
            </a:r>
            <a:r>
              <a:rPr lang="en-US" sz="1400" dirty="0">
                <a:latin typeface="Noto Sans Cond" panose="020B0506040504020204" pitchFamily="34"/>
                <a:ea typeface="Noto Sans Cond" panose="020B0506040504020204" pitchFamily="34"/>
                <a:cs typeface="Noto Sans Cond" panose="020B0506040504020204" pitchFamily="34"/>
              </a:rPr>
              <a:t> depend on online services</a:t>
            </a:r>
          </a:p>
        </p:txBody>
      </p:sp>
    </p:spTree>
    <p:extLst>
      <p:ext uri="{BB962C8B-B14F-4D97-AF65-F5344CB8AC3E}">
        <p14:creationId xmlns:p14="http://schemas.microsoft.com/office/powerpoint/2010/main" val="3169191820"/>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p:txBody>
          <a:bodyPr/>
          <a:lstStyle/>
          <a:p>
            <a:pPr lvl="0"/>
            <a:r>
              <a:rPr lang="en-US">
                <a:sym typeface="Roboto"/>
              </a:rPr>
              <a:t>References</a:t>
            </a:r>
          </a:p>
        </p:txBody>
      </p:sp>
      <p:sp>
        <p:nvSpPr>
          <p:cNvPr id="168" name="Shape 168"/>
          <p:cNvSpPr txBox="1">
            <a:spLocks noGrp="1"/>
          </p:cNvSpPr>
          <p:nvPr>
            <p:ph type="body" idx="1"/>
          </p:nvPr>
        </p:nvSpPr>
        <p:spPr/>
        <p:txBody>
          <a:bodyPr>
            <a:normAutofit/>
          </a:bodyPr>
          <a:lstStyle/>
          <a:p>
            <a:pPr lvl="0"/>
            <a:r>
              <a:rPr lang="en-US" sz="2000" dirty="0">
                <a:sym typeface="Roboto"/>
              </a:rPr>
              <a:t>P. </a:t>
            </a:r>
            <a:r>
              <a:rPr lang="en-US" sz="2000" dirty="0" err="1">
                <a:sym typeface="Roboto"/>
              </a:rPr>
              <a:t>Tahchiev</a:t>
            </a:r>
            <a:r>
              <a:rPr lang="en-US" sz="2000" dirty="0">
                <a:sym typeface="Roboto"/>
              </a:rPr>
              <a:t>, F. </a:t>
            </a:r>
            <a:r>
              <a:rPr lang="en-US" sz="2000" dirty="0" err="1">
                <a:sym typeface="Roboto"/>
              </a:rPr>
              <a:t>Leme</a:t>
            </a:r>
            <a:r>
              <a:rPr lang="en-US" sz="2000" dirty="0">
                <a:sym typeface="Roboto"/>
              </a:rPr>
              <a:t>, V. </a:t>
            </a:r>
            <a:r>
              <a:rPr lang="en-US" sz="2000" dirty="0" err="1">
                <a:sym typeface="Roboto"/>
              </a:rPr>
              <a:t>Massol</a:t>
            </a:r>
            <a:r>
              <a:rPr lang="en-US" sz="2000" dirty="0">
                <a:sym typeface="Roboto"/>
              </a:rPr>
              <a:t>, and G. Gregory, JUnit in Action, Second Edition. Manning Publications, 2010.</a:t>
            </a:r>
          </a:p>
          <a:p>
            <a:r>
              <a:rPr lang="en-US" sz="2000" dirty="0" err="1"/>
              <a:t>Langr</a:t>
            </a:r>
            <a:r>
              <a:rPr lang="en-US" sz="2000" dirty="0"/>
              <a:t>, J., Hunt, A. and Thomas, D., 2015. </a:t>
            </a:r>
            <a:r>
              <a:rPr lang="en-US" sz="2000" i="1" dirty="0"/>
              <a:t>Pragmatic Unit Testing in Java 8 with JUnit</a:t>
            </a:r>
            <a:r>
              <a:rPr lang="en-US" sz="2000" dirty="0"/>
              <a:t>. Pragmatic Bookshelf.</a:t>
            </a:r>
          </a:p>
          <a:p>
            <a:r>
              <a:rPr lang="en-US" sz="2000" dirty="0">
                <a:hlinkClick r:id="rId3"/>
              </a:rPr>
              <a:t>https://site.mockito.org/</a:t>
            </a:r>
            <a:endParaRPr lang="en-US" dirty="0"/>
          </a:p>
          <a:p>
            <a:r>
              <a:rPr lang="en-US" dirty="0">
                <a:sym typeface="Roboto"/>
                <a:hlinkClick r:id="rId4"/>
              </a:rPr>
              <a:t>https://www.baeldung.com/mockito-series</a:t>
            </a:r>
            <a:endParaRPr lang="en-US" dirty="0">
              <a:sym typeface="Roboto"/>
            </a:endParaRPr>
          </a:p>
          <a:p>
            <a:endParaRPr lang="en-US" sz="2000" dirty="0">
              <a:sym typeface="Roboto"/>
            </a:endParaRPr>
          </a:p>
          <a:p>
            <a:r>
              <a:rPr lang="en-US" dirty="0">
                <a:sym typeface="Roboto"/>
              </a:rPr>
              <a:t>https://github.com/mockito/mockito/wiki/How-to-write-good-tests</a:t>
            </a:r>
            <a:endParaRPr lang="en-US" sz="2000" dirty="0">
              <a:sym typeface="Roboto"/>
            </a:endParaRPr>
          </a:p>
        </p:txBody>
      </p:sp>
      <p:sp>
        <p:nvSpPr>
          <p:cNvPr id="169" name="Shape 169"/>
          <p:cNvSpPr txBox="1">
            <a:spLocks noGrp="1"/>
          </p:cNvSpPr>
          <p:nvPr>
            <p:ph type="sldNum" idx="11"/>
          </p:nvPr>
        </p:nvSpPr>
        <p:spPr/>
        <p:txBody>
          <a:bodyPr/>
          <a:lstStyle/>
          <a:p>
            <a:pPr lvl="0"/>
            <a:r>
              <a:rPr lang="en-US"/>
              <a:t> </a:t>
            </a:r>
          </a:p>
        </p:txBody>
      </p:sp>
      <p:sp>
        <p:nvSpPr>
          <p:cNvPr id="2" name="Footer Placeholder 1"/>
          <p:cNvSpPr>
            <a:spLocks noGrp="1"/>
          </p:cNvSpPr>
          <p:nvPr>
            <p:ph type="ftr" sz="quarter" idx="10"/>
          </p:nvPr>
        </p:nvSpPr>
        <p:spPr bwMode="auto">
          <a:xfrm>
            <a:off x="611560" y="6376988"/>
            <a:ext cx="6859215" cy="2203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lnSpc>
                <a:spcPct val="100000"/>
              </a:lnSpc>
              <a:spcBef>
                <a:spcPct val="0"/>
              </a:spcBef>
              <a:spcAft>
                <a:spcPct val="0"/>
              </a:spcAft>
              <a:buSzTx/>
              <a:buFontTx/>
              <a:buNone/>
              <a:defRPr sz="1200" u="none" kern="1200" spc="-80" baseline="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2pPr>
            <a:lvl3pPr marL="9144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3pPr>
            <a:lvl4pPr marL="13716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4pPr>
            <a:lvl5pPr marL="18288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5pPr>
            <a:lvl6pPr marL="2286000" algn="l" defTabSz="914400" rtl="0" eaLnBrk="1" latinLnBrk="0" hangingPunct="1">
              <a:defRPr sz="3000" u="sng" kern="1200">
                <a:solidFill>
                  <a:srgbClr val="908E8E"/>
                </a:solidFill>
                <a:latin typeface="Arial" charset="0"/>
                <a:ea typeface="+mn-ea"/>
                <a:cs typeface="Arial" charset="0"/>
              </a:defRPr>
            </a:lvl6pPr>
            <a:lvl7pPr marL="2743200" algn="l" defTabSz="914400" rtl="0" eaLnBrk="1" latinLnBrk="0" hangingPunct="1">
              <a:defRPr sz="3000" u="sng" kern="1200">
                <a:solidFill>
                  <a:srgbClr val="908E8E"/>
                </a:solidFill>
                <a:latin typeface="Arial" charset="0"/>
                <a:ea typeface="+mn-ea"/>
                <a:cs typeface="Arial" charset="0"/>
              </a:defRPr>
            </a:lvl7pPr>
            <a:lvl8pPr marL="3200400" algn="l" defTabSz="914400" rtl="0" eaLnBrk="1" latinLnBrk="0" hangingPunct="1">
              <a:defRPr sz="3000" u="sng" kern="1200">
                <a:solidFill>
                  <a:srgbClr val="908E8E"/>
                </a:solidFill>
                <a:latin typeface="Arial" charset="0"/>
                <a:ea typeface="+mn-ea"/>
                <a:cs typeface="Arial" charset="0"/>
              </a:defRPr>
            </a:lvl8pPr>
            <a:lvl9pPr marL="3657600" algn="l" defTabSz="914400" rtl="0" eaLnBrk="1" latinLnBrk="0" hangingPunct="1">
              <a:defRPr sz="3000" u="sng" kern="1200">
                <a:solidFill>
                  <a:srgbClr val="908E8E"/>
                </a:solidFill>
                <a:latin typeface="Arial" charset="0"/>
                <a:ea typeface="+mn-ea"/>
                <a:cs typeface="Arial" charset="0"/>
              </a:defRPr>
            </a:lvl9pPr>
          </a:lstStyle>
          <a:p>
            <a:pPr>
              <a:defRPr/>
            </a:pPr>
            <a:r>
              <a:rPr lang="pt-PT"/>
              <a:t>I Oliveira</a:t>
            </a:r>
            <a:endParaRPr lang="en-US"/>
          </a:p>
        </p:txBody>
      </p:sp>
    </p:spTree>
    <p:extLst>
      <p:ext uri="{BB962C8B-B14F-4D97-AF65-F5344CB8AC3E}">
        <p14:creationId xmlns:p14="http://schemas.microsoft.com/office/powerpoint/2010/main" val="2142364886"/>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BA1FEE8-7F0E-48B8-A68B-237899867279}"/>
              </a:ext>
            </a:extLst>
          </p:cNvPr>
          <p:cNvSpPr>
            <a:spLocks noGrp="1"/>
          </p:cNvSpPr>
          <p:nvPr>
            <p:ph type="ftr" sz="quarter" idx="11"/>
          </p:nvPr>
        </p:nvSpPr>
        <p:spPr/>
        <p:txBody>
          <a:bodyPr/>
          <a:lstStyle/>
          <a:p>
            <a:r>
              <a:rPr lang="pt-PT"/>
              <a:t>I Oliveira</a:t>
            </a:r>
          </a:p>
        </p:txBody>
      </p:sp>
      <p:sp>
        <p:nvSpPr>
          <p:cNvPr id="5" name="Slide Number Placeholder 4">
            <a:extLst>
              <a:ext uri="{FF2B5EF4-FFF2-40B4-BE49-F238E27FC236}">
                <a16:creationId xmlns:a16="http://schemas.microsoft.com/office/drawing/2014/main" id="{E934CDDE-8534-435A-8A79-F78D247CB3A5}"/>
              </a:ext>
            </a:extLst>
          </p:cNvPr>
          <p:cNvSpPr>
            <a:spLocks noGrp="1"/>
          </p:cNvSpPr>
          <p:nvPr>
            <p:ph type="sldNum" sz="quarter" idx="12"/>
          </p:nvPr>
        </p:nvSpPr>
        <p:spPr/>
        <p:txBody>
          <a:bodyPr/>
          <a:lstStyle/>
          <a:p>
            <a:fld id="{31C462ED-F2DE-43C8-947F-093D44ED50DD}" type="slidenum">
              <a:rPr lang="pt-PT" smtClean="0"/>
              <a:t>4</a:t>
            </a:fld>
            <a:endParaRPr lang="pt-PT"/>
          </a:p>
        </p:txBody>
      </p:sp>
      <p:graphicFrame>
        <p:nvGraphicFramePr>
          <p:cNvPr id="13" name="Content Placeholder 12">
            <a:extLst>
              <a:ext uri="{FF2B5EF4-FFF2-40B4-BE49-F238E27FC236}">
                <a16:creationId xmlns:a16="http://schemas.microsoft.com/office/drawing/2014/main" id="{F9DAEC1B-A0A4-4661-8A5C-3AD409406DD5}"/>
              </a:ext>
            </a:extLst>
          </p:cNvPr>
          <p:cNvGraphicFramePr>
            <a:graphicFrameLocks noGrp="1"/>
          </p:cNvGraphicFramePr>
          <p:nvPr>
            <p:ph sz="half" idx="2"/>
            <p:extLst>
              <p:ext uri="{D42A27DB-BD31-4B8C-83A1-F6EECF244321}">
                <p14:modId xmlns:p14="http://schemas.microsoft.com/office/powerpoint/2010/main" val="1215536477"/>
              </p:ext>
            </p:extLst>
          </p:nvPr>
        </p:nvGraphicFramePr>
        <p:xfrm>
          <a:off x="530701" y="-403574"/>
          <a:ext cx="3530048" cy="4866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4" name="Group 23">
            <a:extLst>
              <a:ext uri="{FF2B5EF4-FFF2-40B4-BE49-F238E27FC236}">
                <a16:creationId xmlns:a16="http://schemas.microsoft.com/office/drawing/2014/main" id="{36FBA77B-E5C9-4FCC-A7AC-16AF48065EDB}"/>
              </a:ext>
            </a:extLst>
          </p:cNvPr>
          <p:cNvGrpSpPr/>
          <p:nvPr/>
        </p:nvGrpSpPr>
        <p:grpSpPr>
          <a:xfrm>
            <a:off x="3092760" y="2161227"/>
            <a:ext cx="1479240" cy="260640"/>
            <a:chOff x="3979375" y="2651858"/>
            <a:chExt cx="1479240" cy="260640"/>
          </a:xfrm>
        </p:grpSpPr>
        <mc:AlternateContent xmlns:mc="http://schemas.openxmlformats.org/markup-compatibility/2006" xmlns:p14="http://schemas.microsoft.com/office/powerpoint/2010/main">
          <mc:Choice Requires="p14">
            <p:contentPart p14:bwMode="auto" r:id="rId7">
              <p14:nvContentPartPr>
                <p14:cNvPr id="22" name="Ink 21">
                  <a:extLst>
                    <a:ext uri="{FF2B5EF4-FFF2-40B4-BE49-F238E27FC236}">
                      <a16:creationId xmlns:a16="http://schemas.microsoft.com/office/drawing/2014/main" id="{0F55E573-7A31-47CF-9DD6-0519EFD94F70}"/>
                    </a:ext>
                  </a:extLst>
                </p14:cNvPr>
                <p14:cNvContentPartPr/>
                <p14:nvPr/>
              </p14:nvContentPartPr>
              <p14:xfrm>
                <a:off x="4048135" y="2706938"/>
                <a:ext cx="1410480" cy="102960"/>
              </p14:xfrm>
            </p:contentPart>
          </mc:Choice>
          <mc:Fallback xmlns="">
            <p:pic>
              <p:nvPicPr>
                <p:cNvPr id="22" name="Ink 21">
                  <a:extLst>
                    <a:ext uri="{FF2B5EF4-FFF2-40B4-BE49-F238E27FC236}">
                      <a16:creationId xmlns:a16="http://schemas.microsoft.com/office/drawing/2014/main" id="{0F55E573-7A31-47CF-9DD6-0519EFD94F70}"/>
                    </a:ext>
                  </a:extLst>
                </p:cNvPr>
                <p:cNvPicPr/>
                <p:nvPr/>
              </p:nvPicPr>
              <p:blipFill>
                <a:blip r:embed="rId8"/>
                <a:stretch>
                  <a:fillRect/>
                </a:stretch>
              </p:blipFill>
              <p:spPr>
                <a:xfrm>
                  <a:off x="4030135" y="2688938"/>
                  <a:ext cx="14461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3" name="Ink 22">
                  <a:extLst>
                    <a:ext uri="{FF2B5EF4-FFF2-40B4-BE49-F238E27FC236}">
                      <a16:creationId xmlns:a16="http://schemas.microsoft.com/office/drawing/2014/main" id="{BC5B4BD7-B033-40C7-9FDF-8D154AEEF42A}"/>
                    </a:ext>
                  </a:extLst>
                </p14:cNvPr>
                <p14:cNvContentPartPr/>
                <p14:nvPr/>
              </p14:nvContentPartPr>
              <p14:xfrm>
                <a:off x="3979375" y="2651858"/>
                <a:ext cx="334800" cy="260640"/>
              </p14:xfrm>
            </p:contentPart>
          </mc:Choice>
          <mc:Fallback xmlns="">
            <p:pic>
              <p:nvPicPr>
                <p:cNvPr id="23" name="Ink 22">
                  <a:extLst>
                    <a:ext uri="{FF2B5EF4-FFF2-40B4-BE49-F238E27FC236}">
                      <a16:creationId xmlns:a16="http://schemas.microsoft.com/office/drawing/2014/main" id="{BC5B4BD7-B033-40C7-9FDF-8D154AEEF42A}"/>
                    </a:ext>
                  </a:extLst>
                </p:cNvPr>
                <p:cNvPicPr/>
                <p:nvPr/>
              </p:nvPicPr>
              <p:blipFill>
                <a:blip r:embed="rId10"/>
                <a:stretch>
                  <a:fillRect/>
                </a:stretch>
              </p:blipFill>
              <p:spPr>
                <a:xfrm>
                  <a:off x="3961375" y="2634218"/>
                  <a:ext cx="370440" cy="296280"/>
                </a:xfrm>
                <a:prstGeom prst="rect">
                  <a:avLst/>
                </a:prstGeom>
              </p:spPr>
            </p:pic>
          </mc:Fallback>
        </mc:AlternateContent>
      </p:grpSp>
      <p:grpSp>
        <p:nvGrpSpPr>
          <p:cNvPr id="32" name="Group 31">
            <a:extLst>
              <a:ext uri="{FF2B5EF4-FFF2-40B4-BE49-F238E27FC236}">
                <a16:creationId xmlns:a16="http://schemas.microsoft.com/office/drawing/2014/main" id="{7EBB47DA-E5D9-4EA4-B6D8-78472B029159}"/>
              </a:ext>
            </a:extLst>
          </p:cNvPr>
          <p:cNvGrpSpPr/>
          <p:nvPr/>
        </p:nvGrpSpPr>
        <p:grpSpPr>
          <a:xfrm>
            <a:off x="3000077" y="689662"/>
            <a:ext cx="643320" cy="282240"/>
            <a:chOff x="3573655" y="1196738"/>
            <a:chExt cx="643320" cy="282240"/>
          </a:xfrm>
        </p:grpSpPr>
        <mc:AlternateContent xmlns:mc="http://schemas.openxmlformats.org/markup-compatibility/2006" xmlns:p14="http://schemas.microsoft.com/office/powerpoint/2010/main">
          <mc:Choice Requires="p14">
            <p:contentPart p14:bwMode="auto" r:id="rId11">
              <p14:nvContentPartPr>
                <p14:cNvPr id="30" name="Ink 29">
                  <a:extLst>
                    <a:ext uri="{FF2B5EF4-FFF2-40B4-BE49-F238E27FC236}">
                      <a16:creationId xmlns:a16="http://schemas.microsoft.com/office/drawing/2014/main" id="{47317442-8562-4ACD-BF84-A5EF7276513C}"/>
                    </a:ext>
                  </a:extLst>
                </p14:cNvPr>
                <p14:cNvContentPartPr/>
                <p14:nvPr/>
              </p14:nvContentPartPr>
              <p14:xfrm>
                <a:off x="3690655" y="1219058"/>
                <a:ext cx="526320" cy="177480"/>
              </p14:xfrm>
            </p:contentPart>
          </mc:Choice>
          <mc:Fallback xmlns="">
            <p:pic>
              <p:nvPicPr>
                <p:cNvPr id="30" name="Ink 29">
                  <a:extLst>
                    <a:ext uri="{FF2B5EF4-FFF2-40B4-BE49-F238E27FC236}">
                      <a16:creationId xmlns:a16="http://schemas.microsoft.com/office/drawing/2014/main" id="{47317442-8562-4ACD-BF84-A5EF7276513C}"/>
                    </a:ext>
                  </a:extLst>
                </p:cNvPr>
                <p:cNvPicPr/>
                <p:nvPr/>
              </p:nvPicPr>
              <p:blipFill>
                <a:blip r:embed="rId12"/>
                <a:stretch>
                  <a:fillRect/>
                </a:stretch>
              </p:blipFill>
              <p:spPr>
                <a:xfrm>
                  <a:off x="3673015" y="1201058"/>
                  <a:ext cx="56196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1" name="Ink 30">
                  <a:extLst>
                    <a:ext uri="{FF2B5EF4-FFF2-40B4-BE49-F238E27FC236}">
                      <a16:creationId xmlns:a16="http://schemas.microsoft.com/office/drawing/2014/main" id="{3487373D-1427-4ABD-B212-36C67D9D3782}"/>
                    </a:ext>
                  </a:extLst>
                </p14:cNvPr>
                <p14:cNvContentPartPr/>
                <p14:nvPr/>
              </p14:nvContentPartPr>
              <p14:xfrm>
                <a:off x="3573655" y="1196738"/>
                <a:ext cx="270000" cy="282240"/>
              </p14:xfrm>
            </p:contentPart>
          </mc:Choice>
          <mc:Fallback xmlns="">
            <p:pic>
              <p:nvPicPr>
                <p:cNvPr id="31" name="Ink 30">
                  <a:extLst>
                    <a:ext uri="{FF2B5EF4-FFF2-40B4-BE49-F238E27FC236}">
                      <a16:creationId xmlns:a16="http://schemas.microsoft.com/office/drawing/2014/main" id="{3487373D-1427-4ABD-B212-36C67D9D3782}"/>
                    </a:ext>
                  </a:extLst>
                </p:cNvPr>
                <p:cNvPicPr/>
                <p:nvPr/>
              </p:nvPicPr>
              <p:blipFill>
                <a:blip r:embed="rId14"/>
                <a:stretch>
                  <a:fillRect/>
                </a:stretch>
              </p:blipFill>
              <p:spPr>
                <a:xfrm>
                  <a:off x="3556015" y="1178738"/>
                  <a:ext cx="305640" cy="317880"/>
                </a:xfrm>
                <a:prstGeom prst="rect">
                  <a:avLst/>
                </a:prstGeom>
              </p:spPr>
            </p:pic>
          </mc:Fallback>
        </mc:AlternateContent>
      </p:grpSp>
      <p:sp>
        <p:nvSpPr>
          <p:cNvPr id="84" name="TextBox 83">
            <a:extLst>
              <a:ext uri="{FF2B5EF4-FFF2-40B4-BE49-F238E27FC236}">
                <a16:creationId xmlns:a16="http://schemas.microsoft.com/office/drawing/2014/main" id="{CD6A3343-681F-4559-A1ED-08A86D492677}"/>
              </a:ext>
            </a:extLst>
          </p:cNvPr>
          <p:cNvSpPr txBox="1"/>
          <p:nvPr/>
        </p:nvSpPr>
        <p:spPr>
          <a:xfrm>
            <a:off x="3771323" y="325571"/>
            <a:ext cx="3114954" cy="646331"/>
          </a:xfrm>
          <a:prstGeom prst="rect">
            <a:avLst/>
          </a:prstGeom>
          <a:noFill/>
        </p:spPr>
        <p:txBody>
          <a:bodyPr wrap="square" rtlCol="0" anchor="ctr" anchorCtr="1">
            <a:spAutoFit/>
          </a:bodyPr>
          <a:lstStyle/>
          <a:p>
            <a:pPr algn="ctr"/>
            <a:r>
              <a:rPr lang="en-US" sz="3600" dirty="0">
                <a:solidFill>
                  <a:srgbClr val="00A0D7"/>
                </a:solidFill>
              </a:rPr>
              <a:t>Collaborators</a:t>
            </a:r>
          </a:p>
        </p:txBody>
      </p:sp>
      <p:sp>
        <p:nvSpPr>
          <p:cNvPr id="43" name="CaixaDeTexto 42">
            <a:extLst>
              <a:ext uri="{FF2B5EF4-FFF2-40B4-BE49-F238E27FC236}">
                <a16:creationId xmlns:a16="http://schemas.microsoft.com/office/drawing/2014/main" id="{ADC3D78E-3164-41B1-BA95-241E02DB2102}"/>
              </a:ext>
            </a:extLst>
          </p:cNvPr>
          <p:cNvSpPr txBox="1"/>
          <p:nvPr/>
        </p:nvSpPr>
        <p:spPr>
          <a:xfrm>
            <a:off x="4179797" y="1505661"/>
            <a:ext cx="3655168" cy="769441"/>
          </a:xfrm>
          <a:prstGeom prst="rect">
            <a:avLst/>
          </a:prstGeom>
          <a:noFill/>
        </p:spPr>
        <p:txBody>
          <a:bodyPr wrap="none" rtlCol="0" anchor="ctr" anchorCtr="1">
            <a:spAutoFit/>
          </a:bodyPr>
          <a:lstStyle/>
          <a:p>
            <a:pPr algn="ctr"/>
            <a:r>
              <a:rPr lang="en-US" sz="4400" dirty="0" err="1">
                <a:solidFill>
                  <a:srgbClr val="00A0D7"/>
                </a:solidFill>
              </a:rPr>
              <a:t>SuT</a:t>
            </a:r>
            <a:r>
              <a:rPr lang="en-US" sz="4400" dirty="0">
                <a:solidFill>
                  <a:srgbClr val="00A0D7"/>
                </a:solidFill>
              </a:rPr>
              <a:t> </a:t>
            </a:r>
            <a:r>
              <a:rPr lang="en-US" sz="2000" dirty="0">
                <a:solidFill>
                  <a:srgbClr val="00A0D7"/>
                </a:solidFill>
              </a:rPr>
              <a:t>(Subject under test)</a:t>
            </a:r>
            <a:endParaRPr lang="en-US" sz="4400" dirty="0">
              <a:solidFill>
                <a:srgbClr val="00A0D7"/>
              </a:solidFill>
            </a:endParaRPr>
          </a:p>
        </p:txBody>
      </p:sp>
      <p:graphicFrame>
        <p:nvGraphicFramePr>
          <p:cNvPr id="76" name="Content Placeholder 12">
            <a:extLst>
              <a:ext uri="{FF2B5EF4-FFF2-40B4-BE49-F238E27FC236}">
                <a16:creationId xmlns:a16="http://schemas.microsoft.com/office/drawing/2014/main" id="{A93B284A-E38A-466C-B263-C8A126B2A65E}"/>
              </a:ext>
            </a:extLst>
          </p:cNvPr>
          <p:cNvGraphicFramePr>
            <a:graphicFrameLocks/>
          </p:cNvGraphicFramePr>
          <p:nvPr>
            <p:extLst>
              <p:ext uri="{D42A27DB-BD31-4B8C-83A1-F6EECF244321}">
                <p14:modId xmlns:p14="http://schemas.microsoft.com/office/powerpoint/2010/main" val="235683805"/>
              </p:ext>
            </p:extLst>
          </p:nvPr>
        </p:nvGraphicFramePr>
        <p:xfrm>
          <a:off x="5281348" y="2568633"/>
          <a:ext cx="3114954" cy="477731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77" name="TextBox 76">
            <a:extLst>
              <a:ext uri="{FF2B5EF4-FFF2-40B4-BE49-F238E27FC236}">
                <a16:creationId xmlns:a16="http://schemas.microsoft.com/office/drawing/2014/main" id="{17F81917-24B2-45C2-8172-35AD10E8C134}"/>
              </a:ext>
            </a:extLst>
          </p:cNvPr>
          <p:cNvSpPr txBox="1"/>
          <p:nvPr/>
        </p:nvSpPr>
        <p:spPr>
          <a:xfrm>
            <a:off x="2892427" y="4634158"/>
            <a:ext cx="3114954" cy="584775"/>
          </a:xfrm>
          <a:prstGeom prst="rect">
            <a:avLst/>
          </a:prstGeom>
          <a:noFill/>
        </p:spPr>
        <p:txBody>
          <a:bodyPr wrap="square" rtlCol="0" anchor="ctr" anchorCtr="1">
            <a:spAutoFit/>
          </a:bodyPr>
          <a:lstStyle/>
          <a:p>
            <a:pPr algn="ctr"/>
            <a:r>
              <a:rPr lang="en-US" sz="3200" dirty="0">
                <a:solidFill>
                  <a:srgbClr val="00A0D7"/>
                </a:solidFill>
              </a:rPr>
              <a:t>Test scenario</a:t>
            </a:r>
          </a:p>
        </p:txBody>
      </p:sp>
    </p:spTree>
    <p:extLst>
      <p:ext uri="{BB962C8B-B14F-4D97-AF65-F5344CB8AC3E}">
        <p14:creationId xmlns:p14="http://schemas.microsoft.com/office/powerpoint/2010/main" val="3849460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Faking remote object behavior </a:t>
            </a:r>
            <a:r>
              <a:rPr lang="en-US" dirty="0">
                <a:latin typeface="Barlow Semi Condensed" panose="00000506000000000000" pitchFamily="2" charset="0"/>
              </a:rPr>
              <a:t>strategies</a:t>
            </a:r>
            <a:endParaRPr lang="pt-PT" dirty="0">
              <a:latin typeface="Barlow Semi Condensed" panose="00000506000000000000" pitchFamily="2" charset="0"/>
            </a:endParaRPr>
          </a:p>
        </p:txBody>
      </p:sp>
      <p:sp>
        <p:nvSpPr>
          <p:cNvPr id="3" name="Content Placeholder 2"/>
          <p:cNvSpPr>
            <a:spLocks noGrp="1"/>
          </p:cNvSpPr>
          <p:nvPr>
            <p:ph sz="half" idx="1"/>
          </p:nvPr>
        </p:nvSpPr>
        <p:spPr/>
        <p:txBody>
          <a:bodyPr>
            <a:normAutofit fontScale="92500" lnSpcReduction="20000"/>
          </a:bodyPr>
          <a:lstStyle/>
          <a:p>
            <a:pPr lvl="0"/>
            <a:r>
              <a:rPr lang="en-US" b="1" dirty="0"/>
              <a:t>Stubs</a:t>
            </a:r>
            <a:r>
              <a:rPr lang="en-US" dirty="0"/>
              <a:t> </a:t>
            </a:r>
          </a:p>
          <a:p>
            <a:pPr lvl="1"/>
            <a:r>
              <a:rPr lang="en-US" dirty="0"/>
              <a:t>“Mini-implementation”, provides canned answers to calls made during the test.</a:t>
            </a:r>
            <a:endParaRPr lang="pt-PT" dirty="0"/>
          </a:p>
          <a:p>
            <a:pPr lvl="1"/>
            <a:r>
              <a:rPr lang="en-US" dirty="0"/>
              <a:t>[Usually] not responding at all to anything outside what's programmed in for the test</a:t>
            </a:r>
            <a:endParaRPr lang="pt-PT" dirty="0"/>
          </a:p>
          <a:p>
            <a:pPr lvl="0"/>
            <a:r>
              <a:rPr lang="en-US" b="1" dirty="0"/>
              <a:t>Mocks </a:t>
            </a:r>
            <a:endParaRPr lang="pt-PT" b="1" dirty="0"/>
          </a:p>
          <a:p>
            <a:pPr lvl="1"/>
            <a:r>
              <a:rPr lang="en-US" dirty="0"/>
              <a:t>Objects pre-programmed with expectations, </a:t>
            </a:r>
            <a:r>
              <a:rPr lang="en-US" i="1" dirty="0"/>
              <a:t>i.e.</a:t>
            </a:r>
            <a:r>
              <a:rPr lang="en-US" dirty="0"/>
              <a:t> specification of the interactions they are expected to receive.</a:t>
            </a:r>
            <a:endParaRPr lang="pt-PT" dirty="0"/>
          </a:p>
          <a:p>
            <a:pPr lvl="1"/>
            <a:r>
              <a:rPr lang="en-US" dirty="0"/>
              <a:t>Verification will compare calls received against expectations.</a:t>
            </a:r>
            <a:endParaRPr lang="pt-PT" dirty="0"/>
          </a:p>
          <a:p>
            <a:pPr lvl="0"/>
            <a:r>
              <a:rPr lang="en-US" b="1" dirty="0"/>
              <a:t>In-container testing</a:t>
            </a:r>
            <a:endParaRPr lang="pt-PT" b="1" dirty="0"/>
          </a:p>
          <a:p>
            <a:pPr lvl="1"/>
            <a:r>
              <a:rPr lang="en-US" dirty="0"/>
              <a:t>containers are activated (by the test runner) to enable the testing environment</a:t>
            </a:r>
            <a:endParaRPr lang="pt-PT" dirty="0"/>
          </a:p>
          <a:p>
            <a:pPr lvl="1"/>
            <a:r>
              <a:rPr lang="en-US" dirty="0"/>
              <a:t>Requires mechanisms to deploy and execute tests in a container</a:t>
            </a:r>
            <a:endParaRPr lang="pt-PT" dirty="0"/>
          </a:p>
        </p:txBody>
      </p:sp>
      <p:sp>
        <p:nvSpPr>
          <p:cNvPr id="4" name="Footer Placeholder 3"/>
          <p:cNvSpPr>
            <a:spLocks noGrp="1"/>
          </p:cNvSpPr>
          <p:nvPr>
            <p:ph type="ftr" sz="quarter" idx="10"/>
          </p:nvPr>
        </p:nvSpPr>
        <p:spPr/>
        <p:txBody>
          <a:bodyPr/>
          <a:lstStyle/>
          <a:p>
            <a:r>
              <a:rPr lang="pt-PT"/>
              <a:t>I Oliveira</a:t>
            </a:r>
            <a:endParaRPr lang="en-US" dirty="0"/>
          </a:p>
        </p:txBody>
      </p:sp>
      <p:sp>
        <p:nvSpPr>
          <p:cNvPr id="5" name="Slide Number Placeholder 4"/>
          <p:cNvSpPr>
            <a:spLocks noGrp="1"/>
          </p:cNvSpPr>
          <p:nvPr>
            <p:ph type="sldNum" sz="quarter" idx="11"/>
          </p:nvPr>
        </p:nvSpPr>
        <p:spPr/>
        <p:txBody>
          <a:bodyPr/>
          <a:lstStyle/>
          <a:p>
            <a:fld id="{45EDA88B-495D-42CD-9015-CB4710A11926}" type="slidenum">
              <a:rPr lang="en-US" smtClean="0"/>
              <a:pPr/>
              <a:t>5</a:t>
            </a:fld>
            <a:endParaRPr lang="en-US"/>
          </a:p>
        </p:txBody>
      </p:sp>
      <p:sp>
        <p:nvSpPr>
          <p:cNvPr id="6" name="Text Placeholder 5"/>
          <p:cNvSpPr>
            <a:spLocks noGrp="1"/>
          </p:cNvSpPr>
          <p:nvPr>
            <p:ph type="body" sz="quarter" idx="12"/>
          </p:nvPr>
        </p:nvSpPr>
        <p:spPr/>
        <p:txBody>
          <a:bodyPr/>
          <a:lstStyle/>
          <a:p>
            <a:endParaRPr lang="pt-PT"/>
          </a:p>
        </p:txBody>
      </p:sp>
    </p:spTree>
    <p:extLst>
      <p:ext uri="{BB962C8B-B14F-4D97-AF65-F5344CB8AC3E}">
        <p14:creationId xmlns:p14="http://schemas.microsoft.com/office/powerpoint/2010/main" val="2837908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594866" y="373211"/>
            <a:ext cx="7954268" cy="673632"/>
          </a:xfrm>
        </p:spPr>
        <p:txBody>
          <a:bodyPr/>
          <a:lstStyle/>
          <a:p>
            <a:r>
              <a:rPr lang="en-US" dirty="0"/>
              <a:t>[Manual] Stubs approach: drawbacks</a:t>
            </a:r>
          </a:p>
        </p:txBody>
      </p:sp>
      <p:sp>
        <p:nvSpPr>
          <p:cNvPr id="60" name="Shape 60"/>
          <p:cNvSpPr txBox="1">
            <a:spLocks noGrp="1"/>
          </p:cNvSpPr>
          <p:nvPr>
            <p:ph sz="half" idx="1"/>
          </p:nvPr>
        </p:nvSpPr>
        <p:spPr>
          <a:xfrm>
            <a:off x="561082" y="1268759"/>
            <a:ext cx="4709657" cy="3849685"/>
          </a:xfrm>
        </p:spPr>
        <p:txBody>
          <a:bodyPr>
            <a:normAutofit/>
          </a:bodyPr>
          <a:lstStyle/>
          <a:p>
            <a:r>
              <a:rPr lang="en-US" sz="1800" u="sng" dirty="0"/>
              <a:t>Stubs require implementing</a:t>
            </a:r>
            <a:r>
              <a:rPr lang="en-US" sz="1800" dirty="0"/>
              <a:t> the same logic as the systems they are replacing</a:t>
            </a:r>
          </a:p>
          <a:p>
            <a:pPr lvl="1"/>
            <a:r>
              <a:rPr lang="en-US" sz="1800" dirty="0"/>
              <a:t>Often complex… stubs themselves need debugging!</a:t>
            </a:r>
          </a:p>
          <a:p>
            <a:pPr lvl="1"/>
            <a:r>
              <a:rPr lang="en-US" sz="1800" dirty="0"/>
              <a:t>Not refactoring-friendly</a:t>
            </a:r>
          </a:p>
          <a:p>
            <a:pPr lvl="1"/>
            <a:r>
              <a:rPr lang="en-US" sz="1800" dirty="0"/>
              <a:t>Stubs don’t lend themselves well to fine-grained unit testing.</a:t>
            </a:r>
          </a:p>
          <a:p>
            <a:r>
              <a:rPr lang="en-US" sz="1800" dirty="0"/>
              <a:t>Use stubs to replace a full-blown external system </a:t>
            </a:r>
          </a:p>
          <a:p>
            <a:pPr lvl="1"/>
            <a:r>
              <a:rPr lang="en-US" sz="1800" dirty="0"/>
              <a:t>a file system, a connection to a server, a database, ...</a:t>
            </a:r>
          </a:p>
        </p:txBody>
      </p:sp>
      <p:sp>
        <p:nvSpPr>
          <p:cNvPr id="2" name="Footer Placeholder 1"/>
          <p:cNvSpPr>
            <a:spLocks noGrp="1"/>
          </p:cNvSpPr>
          <p:nvPr>
            <p:ph type="ftr" sz="quarter" idx="10"/>
          </p:nvPr>
        </p:nvSpPr>
        <p:spPr bwMode="auto">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lnSpc>
                <a:spcPct val="100000"/>
              </a:lnSpc>
              <a:spcBef>
                <a:spcPct val="0"/>
              </a:spcBef>
              <a:spcAft>
                <a:spcPct val="0"/>
              </a:spcAft>
              <a:buSzTx/>
              <a:buFontTx/>
              <a:buNone/>
              <a:defRPr sz="1200" u="none" kern="1200" spc="-80" baseline="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2pPr>
            <a:lvl3pPr marL="9144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3pPr>
            <a:lvl4pPr marL="13716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4pPr>
            <a:lvl5pPr marL="18288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5pPr>
            <a:lvl6pPr marL="2286000" algn="l" defTabSz="914400" rtl="0" eaLnBrk="1" latinLnBrk="0" hangingPunct="1">
              <a:defRPr sz="3000" u="sng" kern="1200">
                <a:solidFill>
                  <a:srgbClr val="908E8E"/>
                </a:solidFill>
                <a:latin typeface="Arial" charset="0"/>
                <a:ea typeface="+mn-ea"/>
                <a:cs typeface="Arial" charset="0"/>
              </a:defRPr>
            </a:lvl6pPr>
            <a:lvl7pPr marL="2743200" algn="l" defTabSz="914400" rtl="0" eaLnBrk="1" latinLnBrk="0" hangingPunct="1">
              <a:defRPr sz="3000" u="sng" kern="1200">
                <a:solidFill>
                  <a:srgbClr val="908E8E"/>
                </a:solidFill>
                <a:latin typeface="Arial" charset="0"/>
                <a:ea typeface="+mn-ea"/>
                <a:cs typeface="Arial" charset="0"/>
              </a:defRPr>
            </a:lvl7pPr>
            <a:lvl8pPr marL="3200400" algn="l" defTabSz="914400" rtl="0" eaLnBrk="1" latinLnBrk="0" hangingPunct="1">
              <a:defRPr sz="3000" u="sng" kern="1200">
                <a:solidFill>
                  <a:srgbClr val="908E8E"/>
                </a:solidFill>
                <a:latin typeface="Arial" charset="0"/>
                <a:ea typeface="+mn-ea"/>
                <a:cs typeface="Arial" charset="0"/>
              </a:defRPr>
            </a:lvl8pPr>
            <a:lvl9pPr marL="3657600" algn="l" defTabSz="914400" rtl="0" eaLnBrk="1" latinLnBrk="0" hangingPunct="1">
              <a:defRPr sz="3000" u="sng" kern="1200">
                <a:solidFill>
                  <a:srgbClr val="908E8E"/>
                </a:solidFill>
                <a:latin typeface="Arial" charset="0"/>
                <a:ea typeface="+mn-ea"/>
                <a:cs typeface="Arial" charset="0"/>
              </a:defRPr>
            </a:lvl9pPr>
          </a:lstStyle>
          <a:p>
            <a:pPr>
              <a:defRPr/>
            </a:pPr>
            <a:r>
              <a:rPr lang="pt-PT"/>
              <a:t>I Oliveira</a:t>
            </a:r>
            <a:endParaRPr lang="en-US"/>
          </a:p>
        </p:txBody>
      </p:sp>
      <p:sp>
        <p:nvSpPr>
          <p:cNvPr id="3" name="Slide Number Placeholder 2"/>
          <p:cNvSpPr>
            <a:spLocks noGrp="1"/>
          </p:cNvSpPr>
          <p:nvPr>
            <p:ph type="sldNum" sz="quarter" idx="11"/>
          </p:nvPr>
        </p:nvSpPr>
        <p:spPr/>
        <p:txBody>
          <a:bodyPr/>
          <a:lstStyle/>
          <a:p>
            <a:pPr>
              <a:defRPr/>
            </a:pPr>
            <a:fld id="{45EDA88B-495D-42CD-9015-CB4710A11926}" type="slidenum">
              <a:rPr lang="en-US" smtClean="0"/>
              <a:pPr>
                <a:defRPr/>
              </a:pPr>
              <a:t>6</a:t>
            </a:fld>
            <a:endParaRPr lang="en-US"/>
          </a:p>
        </p:txBody>
      </p:sp>
      <p:sp>
        <p:nvSpPr>
          <p:cNvPr id="5" name="Text Placeholder 4">
            <a:extLst>
              <a:ext uri="{FF2B5EF4-FFF2-40B4-BE49-F238E27FC236}">
                <a16:creationId xmlns:a16="http://schemas.microsoft.com/office/drawing/2014/main" id="{D6A0652B-A834-4859-B902-8CA1FBD7BF4E}"/>
              </a:ext>
            </a:extLst>
          </p:cNvPr>
          <p:cNvSpPr>
            <a:spLocks noGrp="1"/>
          </p:cNvSpPr>
          <p:nvPr>
            <p:ph type="body" sz="quarter" idx="12"/>
          </p:nvPr>
        </p:nvSpPr>
        <p:spPr/>
        <p:txBody>
          <a:bodyPr/>
          <a:lstStyle/>
          <a:p>
            <a:endParaRPr lang="pt-PT"/>
          </a:p>
        </p:txBody>
      </p:sp>
      <p:pic>
        <p:nvPicPr>
          <p:cNvPr id="4" name="Shape 53"/>
          <p:cNvPicPr preferRelativeResize="0"/>
          <p:nvPr/>
        </p:nvPicPr>
        <p:blipFill>
          <a:blip r:embed="rId3">
            <a:alphaModFix/>
          </a:blip>
          <a:stretch>
            <a:fillRect/>
          </a:stretch>
        </p:blipFill>
        <p:spPr>
          <a:xfrm>
            <a:off x="230749" y="5348444"/>
            <a:ext cx="8913251" cy="1416846"/>
          </a:xfrm>
          <a:prstGeom prst="rect">
            <a:avLst/>
          </a:prstGeom>
          <a:noFill/>
          <a:ln>
            <a:noFill/>
          </a:ln>
        </p:spPr>
      </p:pic>
      <p:graphicFrame>
        <p:nvGraphicFramePr>
          <p:cNvPr id="8" name="Content Placeholder 12">
            <a:extLst>
              <a:ext uri="{FF2B5EF4-FFF2-40B4-BE49-F238E27FC236}">
                <a16:creationId xmlns:a16="http://schemas.microsoft.com/office/drawing/2014/main" id="{6395B00C-E0E2-4D03-8939-4DA7FEE002A5}"/>
              </a:ext>
            </a:extLst>
          </p:cNvPr>
          <p:cNvGraphicFramePr>
            <a:graphicFrameLocks/>
          </p:cNvGraphicFramePr>
          <p:nvPr>
            <p:extLst>
              <p:ext uri="{D42A27DB-BD31-4B8C-83A1-F6EECF244321}">
                <p14:modId xmlns:p14="http://schemas.microsoft.com/office/powerpoint/2010/main" val="133903805"/>
              </p:ext>
            </p:extLst>
          </p:nvPr>
        </p:nvGraphicFramePr>
        <p:xfrm>
          <a:off x="5613858" y="-260412"/>
          <a:ext cx="3114954" cy="47773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allout: Bent Line with No Border 5">
            <a:extLst>
              <a:ext uri="{FF2B5EF4-FFF2-40B4-BE49-F238E27FC236}">
                <a16:creationId xmlns:a16="http://schemas.microsoft.com/office/drawing/2014/main" id="{35577F5F-E087-45E8-AE53-45615F361604}"/>
              </a:ext>
            </a:extLst>
          </p:cNvPr>
          <p:cNvSpPr/>
          <p:nvPr/>
        </p:nvSpPr>
        <p:spPr>
          <a:xfrm>
            <a:off x="6138949" y="4068422"/>
            <a:ext cx="2261061" cy="773083"/>
          </a:xfrm>
          <a:prstGeom prst="callout2">
            <a:avLst>
              <a:gd name="adj1" fmla="val 18750"/>
              <a:gd name="adj2" fmla="val -8333"/>
              <a:gd name="adj3" fmla="val 18750"/>
              <a:gd name="adj4" fmla="val -16667"/>
              <a:gd name="adj5" fmla="val -111156"/>
              <a:gd name="adj6" fmla="val 15098"/>
            </a:avLst>
          </a:prstGeom>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Need to partially implement B &amp; C</a:t>
            </a:r>
          </a:p>
        </p:txBody>
      </p:sp>
    </p:spTree>
    <p:extLst>
      <p:ext uri="{BB962C8B-B14F-4D97-AF65-F5344CB8AC3E}">
        <p14:creationId xmlns:p14="http://schemas.microsoft.com/office/powerpoint/2010/main" val="1436043582"/>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594866" y="373211"/>
            <a:ext cx="7954268" cy="673632"/>
          </a:xfrm>
        </p:spPr>
        <p:txBody>
          <a:bodyPr/>
          <a:lstStyle/>
          <a:p>
            <a:r>
              <a:rPr lang="en-US" dirty="0"/>
              <a:t>“Mocking” approach</a:t>
            </a:r>
          </a:p>
        </p:txBody>
      </p:sp>
      <p:sp>
        <p:nvSpPr>
          <p:cNvPr id="60" name="Shape 60"/>
          <p:cNvSpPr txBox="1">
            <a:spLocks noGrp="1"/>
          </p:cNvSpPr>
          <p:nvPr>
            <p:ph sz="half" idx="1"/>
          </p:nvPr>
        </p:nvSpPr>
        <p:spPr>
          <a:xfrm>
            <a:off x="561082" y="1268759"/>
            <a:ext cx="4709657" cy="3849685"/>
          </a:xfrm>
        </p:spPr>
        <p:txBody>
          <a:bodyPr>
            <a:normAutofit/>
          </a:bodyPr>
          <a:lstStyle/>
          <a:p>
            <a:r>
              <a:rPr lang="en-US" sz="1800" u="sng" dirty="0"/>
              <a:t>The mock object is a test double</a:t>
            </a:r>
            <a:endParaRPr lang="en-US" sz="1800" dirty="0"/>
          </a:p>
          <a:p>
            <a:pPr lvl="1"/>
            <a:r>
              <a:rPr lang="en-US" sz="1800" dirty="0"/>
              <a:t>Allows the test case to describe the expected calls</a:t>
            </a:r>
          </a:p>
          <a:p>
            <a:pPr lvl="1"/>
            <a:r>
              <a:rPr lang="en-US" sz="1800" dirty="0"/>
              <a:t>The mock can check that, during the tests, all calls happened, with the right parameters, in the right order,…</a:t>
            </a:r>
          </a:p>
          <a:p>
            <a:pPr lvl="1"/>
            <a:r>
              <a:rPr lang="en-US" sz="1800" dirty="0"/>
              <a:t>The mock can be instructed to return specific values</a:t>
            </a:r>
          </a:p>
          <a:p>
            <a:pPr lvl="1"/>
            <a:r>
              <a:rPr lang="en-US" sz="1800" dirty="0"/>
              <a:t>Easy to “simulate” an expected  scenario/behavior</a:t>
            </a:r>
          </a:p>
        </p:txBody>
      </p:sp>
      <p:sp>
        <p:nvSpPr>
          <p:cNvPr id="2" name="Footer Placeholder 1"/>
          <p:cNvSpPr>
            <a:spLocks noGrp="1"/>
          </p:cNvSpPr>
          <p:nvPr>
            <p:ph type="ftr" sz="quarter" idx="10"/>
          </p:nvPr>
        </p:nvSpPr>
        <p:spPr bwMode="auto">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lnSpc>
                <a:spcPct val="100000"/>
              </a:lnSpc>
              <a:spcBef>
                <a:spcPct val="0"/>
              </a:spcBef>
              <a:spcAft>
                <a:spcPct val="0"/>
              </a:spcAft>
              <a:buSzTx/>
              <a:buFontTx/>
              <a:buNone/>
              <a:defRPr sz="1200" u="none" kern="1200" spc="-80" baseline="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2pPr>
            <a:lvl3pPr marL="9144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3pPr>
            <a:lvl4pPr marL="13716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4pPr>
            <a:lvl5pPr marL="18288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5pPr>
            <a:lvl6pPr marL="2286000" algn="l" defTabSz="914400" rtl="0" eaLnBrk="1" latinLnBrk="0" hangingPunct="1">
              <a:defRPr sz="3000" u="sng" kern="1200">
                <a:solidFill>
                  <a:srgbClr val="908E8E"/>
                </a:solidFill>
                <a:latin typeface="Arial" charset="0"/>
                <a:ea typeface="+mn-ea"/>
                <a:cs typeface="Arial" charset="0"/>
              </a:defRPr>
            </a:lvl6pPr>
            <a:lvl7pPr marL="2743200" algn="l" defTabSz="914400" rtl="0" eaLnBrk="1" latinLnBrk="0" hangingPunct="1">
              <a:defRPr sz="3000" u="sng" kern="1200">
                <a:solidFill>
                  <a:srgbClr val="908E8E"/>
                </a:solidFill>
                <a:latin typeface="Arial" charset="0"/>
                <a:ea typeface="+mn-ea"/>
                <a:cs typeface="Arial" charset="0"/>
              </a:defRPr>
            </a:lvl7pPr>
            <a:lvl8pPr marL="3200400" algn="l" defTabSz="914400" rtl="0" eaLnBrk="1" latinLnBrk="0" hangingPunct="1">
              <a:defRPr sz="3000" u="sng" kern="1200">
                <a:solidFill>
                  <a:srgbClr val="908E8E"/>
                </a:solidFill>
                <a:latin typeface="Arial" charset="0"/>
                <a:ea typeface="+mn-ea"/>
                <a:cs typeface="Arial" charset="0"/>
              </a:defRPr>
            </a:lvl8pPr>
            <a:lvl9pPr marL="3657600" algn="l" defTabSz="914400" rtl="0" eaLnBrk="1" latinLnBrk="0" hangingPunct="1">
              <a:defRPr sz="3000" u="sng" kern="1200">
                <a:solidFill>
                  <a:srgbClr val="908E8E"/>
                </a:solidFill>
                <a:latin typeface="Arial" charset="0"/>
                <a:ea typeface="+mn-ea"/>
                <a:cs typeface="Arial" charset="0"/>
              </a:defRPr>
            </a:lvl9pPr>
          </a:lstStyle>
          <a:p>
            <a:pPr>
              <a:defRPr/>
            </a:pPr>
            <a:r>
              <a:rPr lang="pt-PT"/>
              <a:t>I Oliveira</a:t>
            </a:r>
            <a:endParaRPr lang="en-US"/>
          </a:p>
        </p:txBody>
      </p:sp>
      <p:sp>
        <p:nvSpPr>
          <p:cNvPr id="3" name="Slide Number Placeholder 2"/>
          <p:cNvSpPr>
            <a:spLocks noGrp="1"/>
          </p:cNvSpPr>
          <p:nvPr>
            <p:ph type="sldNum" sz="quarter" idx="11"/>
          </p:nvPr>
        </p:nvSpPr>
        <p:spPr/>
        <p:txBody>
          <a:bodyPr/>
          <a:lstStyle/>
          <a:p>
            <a:pPr>
              <a:defRPr/>
            </a:pPr>
            <a:fld id="{45EDA88B-495D-42CD-9015-CB4710A11926}" type="slidenum">
              <a:rPr lang="en-US" smtClean="0"/>
              <a:pPr>
                <a:defRPr/>
              </a:pPr>
              <a:t>7</a:t>
            </a:fld>
            <a:endParaRPr lang="en-US"/>
          </a:p>
        </p:txBody>
      </p:sp>
      <p:sp>
        <p:nvSpPr>
          <p:cNvPr id="5" name="Text Placeholder 4">
            <a:extLst>
              <a:ext uri="{FF2B5EF4-FFF2-40B4-BE49-F238E27FC236}">
                <a16:creationId xmlns:a16="http://schemas.microsoft.com/office/drawing/2014/main" id="{D6A0652B-A834-4859-B902-8CA1FBD7BF4E}"/>
              </a:ext>
            </a:extLst>
          </p:cNvPr>
          <p:cNvSpPr>
            <a:spLocks noGrp="1"/>
          </p:cNvSpPr>
          <p:nvPr>
            <p:ph type="body" sz="quarter" idx="12"/>
          </p:nvPr>
        </p:nvSpPr>
        <p:spPr/>
        <p:txBody>
          <a:bodyPr/>
          <a:lstStyle/>
          <a:p>
            <a:endParaRPr lang="pt-PT"/>
          </a:p>
        </p:txBody>
      </p:sp>
      <p:graphicFrame>
        <p:nvGraphicFramePr>
          <p:cNvPr id="8" name="Content Placeholder 12">
            <a:extLst>
              <a:ext uri="{FF2B5EF4-FFF2-40B4-BE49-F238E27FC236}">
                <a16:creationId xmlns:a16="http://schemas.microsoft.com/office/drawing/2014/main" id="{6395B00C-E0E2-4D03-8939-4DA7FEE002A5}"/>
              </a:ext>
            </a:extLst>
          </p:cNvPr>
          <p:cNvGraphicFramePr>
            <a:graphicFrameLocks/>
          </p:cNvGraphicFramePr>
          <p:nvPr/>
        </p:nvGraphicFramePr>
        <p:xfrm>
          <a:off x="5613858" y="-260412"/>
          <a:ext cx="3114954" cy="47773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allout: Bent Line with No Border 5">
            <a:extLst>
              <a:ext uri="{FF2B5EF4-FFF2-40B4-BE49-F238E27FC236}">
                <a16:creationId xmlns:a16="http://schemas.microsoft.com/office/drawing/2014/main" id="{35577F5F-E087-45E8-AE53-45615F361604}"/>
              </a:ext>
            </a:extLst>
          </p:cNvPr>
          <p:cNvSpPr/>
          <p:nvPr/>
        </p:nvSpPr>
        <p:spPr>
          <a:xfrm>
            <a:off x="6138949" y="4068422"/>
            <a:ext cx="2589863" cy="919214"/>
          </a:xfrm>
          <a:prstGeom prst="callout2">
            <a:avLst>
              <a:gd name="adj1" fmla="val 18750"/>
              <a:gd name="adj2" fmla="val -8333"/>
              <a:gd name="adj3" fmla="val 18750"/>
              <a:gd name="adj4" fmla="val -16667"/>
              <a:gd name="adj5" fmla="val -111156"/>
              <a:gd name="adj6" fmla="val 15098"/>
            </a:avLst>
          </a:prstGeom>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B &amp; C are “generated”: assuming defaults + declared expectations. </a:t>
            </a:r>
          </a:p>
        </p:txBody>
      </p:sp>
      <p:pic>
        <p:nvPicPr>
          <p:cNvPr id="10" name="Picture 9">
            <a:extLst>
              <a:ext uri="{FF2B5EF4-FFF2-40B4-BE49-F238E27FC236}">
                <a16:creationId xmlns:a16="http://schemas.microsoft.com/office/drawing/2014/main" id="{EF3E533D-D08E-4D8D-B09F-642006BA8A99}"/>
              </a:ext>
            </a:extLst>
          </p:cNvPr>
          <p:cNvPicPr>
            <a:picLocks noChangeAspect="1"/>
          </p:cNvPicPr>
          <p:nvPr/>
        </p:nvPicPr>
        <p:blipFill>
          <a:blip r:embed="rId8"/>
          <a:stretch>
            <a:fillRect/>
          </a:stretch>
        </p:blipFill>
        <p:spPr>
          <a:xfrm>
            <a:off x="552324" y="5150521"/>
            <a:ext cx="8176488" cy="1518613"/>
          </a:xfrm>
          <a:prstGeom prst="rect">
            <a:avLst/>
          </a:prstGeom>
        </p:spPr>
      </p:pic>
    </p:spTree>
    <p:extLst>
      <p:ext uri="{BB962C8B-B14F-4D97-AF65-F5344CB8AC3E}">
        <p14:creationId xmlns:p14="http://schemas.microsoft.com/office/powerpoint/2010/main" val="717028461"/>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15" name="Title 14">
            <a:extLst>
              <a:ext uri="{FF2B5EF4-FFF2-40B4-BE49-F238E27FC236}">
                <a16:creationId xmlns:a16="http://schemas.microsoft.com/office/drawing/2014/main" id="{3E099252-B3DD-47C3-83C6-B92C9FFBA726}"/>
              </a:ext>
            </a:extLst>
          </p:cNvPr>
          <p:cNvSpPr>
            <a:spLocks noGrp="1"/>
          </p:cNvSpPr>
          <p:nvPr>
            <p:ph type="title"/>
          </p:nvPr>
        </p:nvSpPr>
        <p:spPr/>
        <p:txBody>
          <a:bodyPr/>
          <a:lstStyle/>
          <a:p>
            <a:endParaRPr lang="pt-PT"/>
          </a:p>
        </p:txBody>
      </p:sp>
      <p:sp>
        <p:nvSpPr>
          <p:cNvPr id="79" name="Shape 79"/>
          <p:cNvSpPr txBox="1">
            <a:spLocks noGrp="1"/>
          </p:cNvSpPr>
          <p:nvPr>
            <p:ph type="body" idx="1"/>
          </p:nvPr>
        </p:nvSpPr>
        <p:spPr/>
        <p:txBody>
          <a:bodyPr/>
          <a:lstStyle/>
          <a:p>
            <a:pPr lvl="0"/>
            <a:r>
              <a:rPr lang="en-US" dirty="0"/>
              <a:t>[Manual] Stubs</a:t>
            </a:r>
          </a:p>
        </p:txBody>
      </p:sp>
      <p:sp>
        <p:nvSpPr>
          <p:cNvPr id="5" name="Content Placeholder 4"/>
          <p:cNvSpPr>
            <a:spLocks noGrp="1"/>
          </p:cNvSpPr>
          <p:nvPr>
            <p:ph sz="half" idx="2"/>
          </p:nvPr>
        </p:nvSpPr>
        <p:spPr/>
        <p:txBody>
          <a:bodyPr/>
          <a:lstStyle/>
          <a:p>
            <a:r>
              <a:rPr lang="en-US" dirty="0"/>
              <a:t>Explicitly implements a simplified version of the target object behavior</a:t>
            </a:r>
          </a:p>
          <a:p>
            <a:pPr lvl="1"/>
            <a:r>
              <a:rPr lang="en-US" dirty="0"/>
              <a:t>Contains some business logic</a:t>
            </a:r>
          </a:p>
          <a:p>
            <a:endParaRPr lang="en-US" dirty="0"/>
          </a:p>
          <a:p>
            <a:r>
              <a:rPr lang="en-US" dirty="0"/>
              <a:t>Usually coarse</a:t>
            </a:r>
            <a:endParaRPr lang="pt-PT" dirty="0"/>
          </a:p>
        </p:txBody>
      </p:sp>
      <p:sp>
        <p:nvSpPr>
          <p:cNvPr id="6" name="Text Placeholder 5"/>
          <p:cNvSpPr>
            <a:spLocks noGrp="1"/>
          </p:cNvSpPr>
          <p:nvPr>
            <p:ph type="body" sz="quarter" idx="3"/>
          </p:nvPr>
        </p:nvSpPr>
        <p:spPr/>
        <p:txBody>
          <a:bodyPr/>
          <a:lstStyle/>
          <a:p>
            <a:r>
              <a:rPr lang="en-US" dirty="0"/>
              <a:t>Mocks</a:t>
            </a:r>
            <a:endParaRPr lang="pt-PT" dirty="0"/>
          </a:p>
        </p:txBody>
      </p:sp>
      <p:sp>
        <p:nvSpPr>
          <p:cNvPr id="7" name="Content Placeholder 6"/>
          <p:cNvSpPr>
            <a:spLocks noGrp="1"/>
          </p:cNvSpPr>
          <p:nvPr>
            <p:ph sz="quarter" idx="4"/>
          </p:nvPr>
        </p:nvSpPr>
        <p:spPr/>
        <p:txBody>
          <a:bodyPr/>
          <a:lstStyle/>
          <a:p>
            <a:r>
              <a:rPr lang="en-US" dirty="0"/>
              <a:t>Provides a generated object to respond to part of the target object’s contract</a:t>
            </a:r>
          </a:p>
          <a:p>
            <a:pPr lvl="1"/>
            <a:r>
              <a:rPr lang="en-US" dirty="0"/>
              <a:t>No explicit implementation</a:t>
            </a:r>
          </a:p>
          <a:p>
            <a:pPr lvl="1"/>
            <a:r>
              <a:rPr lang="en-US" dirty="0"/>
              <a:t>Automatic defaults (partially)</a:t>
            </a:r>
          </a:p>
          <a:p>
            <a:pPr lvl="1"/>
            <a:r>
              <a:rPr lang="en-US" dirty="0"/>
              <a:t>Behavior specified by expectations</a:t>
            </a:r>
          </a:p>
          <a:p>
            <a:r>
              <a:rPr lang="en-US" dirty="0"/>
              <a:t>Fine-grained</a:t>
            </a:r>
          </a:p>
          <a:p>
            <a:pPr lvl="1"/>
            <a:r>
              <a:rPr lang="en-US" dirty="0"/>
              <a:t>method level</a:t>
            </a:r>
          </a:p>
          <a:p>
            <a:pPr lvl="1"/>
            <a:r>
              <a:rPr lang="en-US" dirty="0"/>
              <a:t>precise messages that pinpoint the cause of the breakage.</a:t>
            </a:r>
          </a:p>
        </p:txBody>
      </p:sp>
      <p:sp>
        <p:nvSpPr>
          <p:cNvPr id="2" name="Footer Placeholder 1"/>
          <p:cNvSpPr>
            <a:spLocks noGrp="1"/>
          </p:cNvSpPr>
          <p:nvPr>
            <p:ph type="ftr" sz="quarter" idx="11"/>
          </p:nvPr>
        </p:nvSpPr>
        <p:spPr/>
        <p:txBody>
          <a:bodyPr/>
          <a:lstStyle/>
          <a:p>
            <a:r>
              <a:rPr lang="pt-PT"/>
              <a:t>I Oliveira</a:t>
            </a:r>
            <a:endParaRPr lang="en-US"/>
          </a:p>
        </p:txBody>
      </p:sp>
      <p:sp>
        <p:nvSpPr>
          <p:cNvPr id="3" name="Slide Number Placeholder 2"/>
          <p:cNvSpPr>
            <a:spLocks noGrp="1"/>
          </p:cNvSpPr>
          <p:nvPr>
            <p:ph type="sldNum" sz="quarter" idx="12"/>
          </p:nvPr>
        </p:nvSpPr>
        <p:spPr/>
        <p:txBody>
          <a:bodyPr/>
          <a:lstStyle/>
          <a:p>
            <a:fld id="{0E5A9E85-BFDD-4176-B261-197454A41447}" type="slidenum">
              <a:rPr lang="en-US" smtClean="0"/>
              <a:pPr/>
              <a:t>8</a:t>
            </a:fld>
            <a:endParaRPr lang="en-US"/>
          </a:p>
        </p:txBody>
      </p:sp>
    </p:spTree>
    <p:extLst>
      <p:ext uri="{BB962C8B-B14F-4D97-AF65-F5344CB8AC3E}">
        <p14:creationId xmlns:p14="http://schemas.microsoft.com/office/powerpoint/2010/main" val="2534250000"/>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4" name="Title 3">
            <a:extLst>
              <a:ext uri="{FF2B5EF4-FFF2-40B4-BE49-F238E27FC236}">
                <a16:creationId xmlns:a16="http://schemas.microsoft.com/office/drawing/2014/main" id="{A9C089A9-1923-4D7D-8E01-80937CED8729}"/>
              </a:ext>
            </a:extLst>
          </p:cNvPr>
          <p:cNvSpPr>
            <a:spLocks noGrp="1"/>
          </p:cNvSpPr>
          <p:nvPr>
            <p:ph type="title"/>
          </p:nvPr>
        </p:nvSpPr>
        <p:spPr/>
        <p:txBody>
          <a:bodyPr/>
          <a:lstStyle/>
          <a:p>
            <a:endParaRPr lang="en-US"/>
          </a:p>
        </p:txBody>
      </p:sp>
      <p:sp>
        <p:nvSpPr>
          <p:cNvPr id="2" name="Footer Placeholder 1"/>
          <p:cNvSpPr>
            <a:spLocks noGrp="1"/>
          </p:cNvSpPr>
          <p:nvPr>
            <p:ph type="ftr" sz="quarter" idx="11"/>
          </p:nvPr>
        </p:nvSpPr>
        <p:spPr>
          <a:prstGeom prst="rect">
            <a:avLst/>
          </a:prstGeom>
        </p:spPr>
        <p:txBody>
          <a:bodyPr/>
          <a:lstStyle/>
          <a:p>
            <a:pPr>
              <a:defRPr/>
            </a:pPr>
            <a:r>
              <a:rPr lang="pt-PT"/>
              <a:t>I Oliveira</a:t>
            </a:r>
            <a:endParaRPr lang="en-US"/>
          </a:p>
        </p:txBody>
      </p:sp>
      <p:sp>
        <p:nvSpPr>
          <p:cNvPr id="3" name="Slide Number Placeholder 2"/>
          <p:cNvSpPr>
            <a:spLocks noGrp="1"/>
          </p:cNvSpPr>
          <p:nvPr>
            <p:ph type="sldNum" sz="quarter" idx="4294967295"/>
          </p:nvPr>
        </p:nvSpPr>
        <p:spPr>
          <a:xfrm>
            <a:off x="0" y="6356350"/>
            <a:ext cx="5486400" cy="365125"/>
          </a:xfrm>
        </p:spPr>
        <p:txBody>
          <a:bodyPr/>
          <a:lstStyle/>
          <a:p>
            <a:pPr>
              <a:defRPr/>
            </a:pPr>
            <a:fld id="{6D6EBC27-FB46-430D-B061-59B688F59E68}" type="slidenum">
              <a:rPr lang="en-US" smtClean="0"/>
              <a:pPr>
                <a:defRPr/>
              </a:pPr>
              <a:t>9</a:t>
            </a:fld>
            <a:endParaRPr lang="en-US"/>
          </a:p>
        </p:txBody>
      </p:sp>
      <p:pic>
        <p:nvPicPr>
          <p:cNvPr id="72" name="Shape 72"/>
          <p:cNvPicPr preferRelativeResize="0"/>
          <p:nvPr/>
        </p:nvPicPr>
        <p:blipFill>
          <a:blip r:embed="rId3">
            <a:alphaModFix/>
          </a:blip>
          <a:stretch>
            <a:fillRect/>
          </a:stretch>
        </p:blipFill>
        <p:spPr>
          <a:xfrm>
            <a:off x="99475" y="124325"/>
            <a:ext cx="5419725" cy="2133600"/>
          </a:xfrm>
          <a:prstGeom prst="rect">
            <a:avLst/>
          </a:prstGeom>
          <a:noFill/>
          <a:ln>
            <a:noFill/>
          </a:ln>
        </p:spPr>
      </p:pic>
      <p:pic>
        <p:nvPicPr>
          <p:cNvPr id="73" name="Shape 73"/>
          <p:cNvPicPr preferRelativeResize="0"/>
          <p:nvPr/>
        </p:nvPicPr>
        <p:blipFill>
          <a:blip r:embed="rId4">
            <a:alphaModFix/>
          </a:blip>
          <a:stretch>
            <a:fillRect/>
          </a:stretch>
        </p:blipFill>
        <p:spPr>
          <a:xfrm>
            <a:off x="3579575" y="2285290"/>
            <a:ext cx="5528929" cy="4528086"/>
          </a:xfrm>
          <a:prstGeom prst="rect">
            <a:avLst/>
          </a:prstGeom>
          <a:noFill/>
          <a:ln>
            <a:noFill/>
          </a:ln>
        </p:spPr>
      </p:pic>
      <p:pic>
        <p:nvPicPr>
          <p:cNvPr id="6" name="Picture 5" descr="Graphical user interface&#10;&#10;Description automatically generated">
            <a:extLst>
              <a:ext uri="{FF2B5EF4-FFF2-40B4-BE49-F238E27FC236}">
                <a16:creationId xmlns:a16="http://schemas.microsoft.com/office/drawing/2014/main" id="{CBF21E16-90F9-4AC1-88F6-7C65D3C1D0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615" y="2830484"/>
            <a:ext cx="1629814" cy="21730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a:hlinkClick r:id="rId6"/>
            <a:extLst>
              <a:ext uri="{FF2B5EF4-FFF2-40B4-BE49-F238E27FC236}">
                <a16:creationId xmlns:a16="http://schemas.microsoft.com/office/drawing/2014/main" id="{A54BF7C0-6648-4071-8ED2-FDC74DD28DEF}"/>
              </a:ext>
            </a:extLst>
          </p:cNvPr>
          <p:cNvSpPr txBox="1"/>
          <p:nvPr/>
        </p:nvSpPr>
        <p:spPr>
          <a:xfrm>
            <a:off x="257694" y="5069962"/>
            <a:ext cx="2410691" cy="600164"/>
          </a:xfrm>
          <a:prstGeom prst="rect">
            <a:avLst/>
          </a:prstGeom>
          <a:noFill/>
        </p:spPr>
        <p:txBody>
          <a:bodyPr wrap="square">
            <a:spAutoFit/>
          </a:bodyPr>
          <a:lstStyle/>
          <a:p>
            <a:r>
              <a:rPr lang="en-US" sz="1100" dirty="0"/>
              <a:t>https://learning.oreilly.com/library/view/growing-object-oriented-software/9780321574442/</a:t>
            </a:r>
          </a:p>
        </p:txBody>
      </p:sp>
    </p:spTree>
    <p:extLst>
      <p:ext uri="{BB962C8B-B14F-4D97-AF65-F5344CB8AC3E}">
        <p14:creationId xmlns:p14="http://schemas.microsoft.com/office/powerpoint/2010/main" val="389119767"/>
      </p:ext>
    </p:extLst>
  </p:cSld>
  <p:clrMapOvr>
    <a:masterClrMapping/>
  </p:clrMapOvr>
  <p:transition spd="slow">
    <p:cut/>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aptos">
      <a:majorFont>
        <a:latin typeface="Aptos SemiBold"/>
        <a:ea typeface=""/>
        <a:cs typeface=""/>
      </a:majorFont>
      <a:minorFont>
        <a:latin typeface="Apto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mplates xmlns="ae48e3ef-f583-4e84-8e58-fa61286d84fc" xsi:nil="true"/>
    <Self_Registration_Enabled xmlns="ae48e3ef-f583-4e84-8e58-fa61286d84fc" xsi:nil="true"/>
    <Invited_Students xmlns="ae48e3ef-f583-4e84-8e58-fa61286d84fc" xsi:nil="true"/>
    <FolderType xmlns="ae48e3ef-f583-4e84-8e58-fa61286d84fc" xsi:nil="true"/>
    <Teachers xmlns="ae48e3ef-f583-4e84-8e58-fa61286d84fc">
      <UserInfo>
        <DisplayName/>
        <AccountId xsi:nil="true"/>
        <AccountType/>
      </UserInfo>
    </Teachers>
    <Students xmlns="ae48e3ef-f583-4e84-8e58-fa61286d84fc">
      <UserInfo>
        <DisplayName/>
        <AccountId xsi:nil="true"/>
        <AccountType/>
      </UserInfo>
    </Students>
    <Student_Groups xmlns="ae48e3ef-f583-4e84-8e58-fa61286d84fc">
      <UserInfo>
        <DisplayName/>
        <AccountId xsi:nil="true"/>
        <AccountType/>
      </UserInfo>
    </Student_Groups>
    <DefaultSectionNames xmlns="ae48e3ef-f583-4e84-8e58-fa61286d84fc" xsi:nil="true"/>
    <Is_Collaboration_Space_Locked xmlns="ae48e3ef-f583-4e84-8e58-fa61286d84fc" xsi:nil="true"/>
    <Owner xmlns="ae48e3ef-f583-4e84-8e58-fa61286d84fc">
      <UserInfo>
        <DisplayName/>
        <AccountId xsi:nil="true"/>
        <AccountType/>
      </UserInfo>
    </Owner>
    <CultureName xmlns="ae48e3ef-f583-4e84-8e58-fa61286d84fc" xsi:nil="true"/>
    <AppVersion xmlns="ae48e3ef-f583-4e84-8e58-fa61286d84fc" xsi:nil="true"/>
    <Invited_Teachers xmlns="ae48e3ef-f583-4e84-8e58-fa61286d84fc" xsi:nil="true"/>
    <NotebookType xmlns="ae48e3ef-f583-4e84-8e58-fa61286d84fc" xsi:nil="true"/>
    <Has_Teacher_Only_SectionGroup xmlns="ae48e3ef-f583-4e84-8e58-fa61286d84f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5D31D63CAC5D24EA63C81CEF041F69D" ma:contentTypeVersion="29" ma:contentTypeDescription="Create a new document." ma:contentTypeScope="" ma:versionID="337bca7c0cfc72a94b359b2cfa2ff122">
  <xsd:schema xmlns:xsd="http://www.w3.org/2001/XMLSchema" xmlns:xs="http://www.w3.org/2001/XMLSchema" xmlns:p="http://schemas.microsoft.com/office/2006/metadata/properties" xmlns:ns3="c277c195-6cc6-4afd-a1b6-6e59941ce884" xmlns:ns4="ae48e3ef-f583-4e84-8e58-fa61286d84fc" targetNamespace="http://schemas.microsoft.com/office/2006/metadata/properties" ma:root="true" ma:fieldsID="67953420b2336fb4c73b1ba285eaef9c" ns3:_="" ns4:_="">
    <xsd:import namespace="c277c195-6cc6-4afd-a1b6-6e59941ce884"/>
    <xsd:import namespace="ae48e3ef-f583-4e84-8e58-fa61286d84fc"/>
    <xsd:element name="properties">
      <xsd:complexType>
        <xsd:sequence>
          <xsd:element name="documentManagement">
            <xsd:complexType>
              <xsd:all>
                <xsd:element ref="ns3:SharedWithUsers" minOccurs="0"/>
                <xsd:element ref="ns3:SharingHintHash" minOccurs="0"/>
                <xsd:element ref="ns3:SharedWithDetails" minOccurs="0"/>
                <xsd:element ref="ns3:LastSharedByUser" minOccurs="0"/>
                <xsd:element ref="ns3:LastSharedByTime" minOccurs="0"/>
                <xsd:element ref="ns4:NotebookType" minOccurs="0"/>
                <xsd:element ref="ns4:FolderType" minOccurs="0"/>
                <xsd:element ref="ns4:Owner" minOccurs="0"/>
                <xsd:element ref="ns4:DefaultSectionNames" minOccurs="0"/>
                <xsd:element ref="ns4:Templat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77c195-6cc6-4afd-a1b6-6e59941ce88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e48e3ef-f583-4e84-8e58-fa61286d84fc" elementFormDefault="qualified">
    <xsd:import namespace="http://schemas.microsoft.com/office/2006/documentManagement/types"/>
    <xsd:import namespace="http://schemas.microsoft.com/office/infopath/2007/PartnerControls"/>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6" nillable="true" ma:displayName="Default Section Names" ma:internalName="DefaultSectionNames">
      <xsd:simpleType>
        <xsd:restriction base="dms:Note">
          <xsd:maxLength value="255"/>
        </xsd:restriction>
      </xsd:simpleType>
    </xsd:element>
    <xsd:element name="Templates" ma:index="17" nillable="true" ma:displayName="Templates" ma:internalName="Templates">
      <xsd:simpleType>
        <xsd:restriction base="dms:Note">
          <xsd:maxLength value="255"/>
        </xsd:restriction>
      </xsd:simpleType>
    </xsd:element>
    <xsd:element name="CultureName" ma:index="18" nillable="true" ma:displayName="Culture Name" ma:internalName="CultureName">
      <xsd:simpleType>
        <xsd:restriction base="dms:Text"/>
      </xsd:simpleType>
    </xsd:element>
    <xsd:element name="AppVersion" ma:index="19" nillable="true" ma:displayName="App Version" ma:internalName="AppVersion">
      <xsd:simpleType>
        <xsd:restriction base="dms:Text"/>
      </xsd:simpleType>
    </xsd:element>
    <xsd:element name="Teachers" ma:index="20"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1"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2"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3" nillable="true" ma:displayName="Invited Teachers" ma:internalName="Invited_Teachers">
      <xsd:simpleType>
        <xsd:restriction base="dms:Note">
          <xsd:maxLength value="255"/>
        </xsd:restriction>
      </xsd:simpleType>
    </xsd:element>
    <xsd:element name="Invited_Students" ma:index="24" nillable="true" ma:displayName="Invited Students" ma:internalName="Invited_Students">
      <xsd:simpleType>
        <xsd:restriction base="dms:Note">
          <xsd:maxLength value="255"/>
        </xsd:restriction>
      </xsd:simpleType>
    </xsd:element>
    <xsd:element name="Self_Registration_Enabled" ma:index="25" nillable="true" ma:displayName="Self Registration Enabled" ma:internalName="Self_Registration_Enabled">
      <xsd:simpleType>
        <xsd:restriction base="dms:Boolean"/>
      </xsd:simpleType>
    </xsd:element>
    <xsd:element name="Has_Teacher_Only_SectionGroup" ma:index="26" nillable="true" ma:displayName="Has Teacher Only SectionGroup" ma:internalName="Has_Teacher_Only_SectionGroup">
      <xsd:simpleType>
        <xsd:restriction base="dms:Boolean"/>
      </xsd:simpleType>
    </xsd:element>
    <xsd:element name="Is_Collaboration_Space_Locked" ma:index="27" nillable="true" ma:displayName="Is Collaboration Space Locked" ma:internalName="Is_Collaboration_Space_Locked">
      <xsd:simpleType>
        <xsd:restriction base="dms:Boolean"/>
      </xsd:simpleType>
    </xsd:element>
    <xsd:element name="MediaServiceMetadata" ma:index="28" nillable="true" ma:displayName="MediaServiceMetadata" ma:description="" ma:hidden="true" ma:internalName="MediaServiceMetadata" ma:readOnly="true">
      <xsd:simpleType>
        <xsd:restriction base="dms:Note"/>
      </xsd:simpleType>
    </xsd:element>
    <xsd:element name="MediaServiceFastMetadata" ma:index="29" nillable="true" ma:displayName="MediaServiceFastMetadata" ma:description="" ma:hidden="true" ma:internalName="MediaServiceFastMetadata" ma:readOnly="true">
      <xsd:simpleType>
        <xsd:restriction base="dms:Note"/>
      </xsd:simpleType>
    </xsd:element>
    <xsd:element name="MediaServiceAutoTags" ma:index="30" nillable="true" ma:displayName="MediaServiceAutoTags" ma:internalName="MediaServiceAutoTags" ma:readOnly="true">
      <xsd:simpleType>
        <xsd:restriction base="dms:Text"/>
      </xsd:simpleType>
    </xsd:element>
    <xsd:element name="MediaServiceDateTaken" ma:index="31" nillable="true" ma:displayName="MediaServiceDateTaken" ma:hidden="true" ma:internalName="MediaServiceDateTaken" ma:readOnly="true">
      <xsd:simpleType>
        <xsd:restriction base="dms:Text"/>
      </xsd:simpleType>
    </xsd:element>
    <xsd:element name="MediaServiceOCR" ma:index="32" nillable="true" ma:displayName="MediaServiceOCR" ma:internalName="MediaServiceOCR" ma:readOnly="true">
      <xsd:simpleType>
        <xsd:restriction base="dms:Note">
          <xsd:maxLength value="255"/>
        </xsd:restrictio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ServiceAutoKeyPoints" ma:index="35" nillable="true" ma:displayName="MediaServiceAutoKeyPoints" ma:hidden="true" ma:internalName="MediaServiceAutoKeyPoints" ma:readOnly="true">
      <xsd:simpleType>
        <xsd:restriction base="dms:Note"/>
      </xsd:simpleType>
    </xsd:element>
    <xsd:element name="MediaServiceKeyPoints" ma:index="3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4CB322-AE6D-4097-A1F7-F60871244EC5}">
  <ds:schemaRefs>
    <ds:schemaRef ds:uri="http://purl.org/dc/elements/1.1/"/>
    <ds:schemaRef ds:uri="http://www.w3.org/XML/1998/namespace"/>
    <ds:schemaRef ds:uri="http://purl.org/dc/terms/"/>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ae48e3ef-f583-4e84-8e58-fa61286d84fc"/>
    <ds:schemaRef ds:uri="c277c195-6cc6-4afd-a1b6-6e59941ce884"/>
    <ds:schemaRef ds:uri="http://schemas.microsoft.com/office/2006/metadata/properties"/>
  </ds:schemaRefs>
</ds:datastoreItem>
</file>

<file path=customXml/itemProps2.xml><?xml version="1.0" encoding="utf-8"?>
<ds:datastoreItem xmlns:ds="http://schemas.openxmlformats.org/officeDocument/2006/customXml" ds:itemID="{344C40B9-A5C9-451D-97F7-180E515FD4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77c195-6cc6-4afd-a1b6-6e59941ce884"/>
    <ds:schemaRef ds:uri="ae48e3ef-f583-4e84-8e58-fa61286d84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968451-E4A8-4F74-9D57-3954E64DB9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TQS TP02-Mocking</Template>
  <TotalTime>164</TotalTime>
  <Words>1167</Words>
  <Application>Microsoft Office PowerPoint</Application>
  <PresentationFormat>On-screen Show (4:3)</PresentationFormat>
  <Paragraphs>201</Paragraphs>
  <Slides>30</Slides>
  <Notes>8</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30</vt:i4>
      </vt:variant>
    </vt:vector>
  </HeadingPairs>
  <TitlesOfParts>
    <vt:vector size="45" baseType="lpstr">
      <vt:lpstr>Aptos</vt:lpstr>
      <vt:lpstr>Aptos SemiBold</vt:lpstr>
      <vt:lpstr>Arial</vt:lpstr>
      <vt:lpstr>Barlow Condensed SemiBold</vt:lpstr>
      <vt:lpstr>Barlow Semi Condensed</vt:lpstr>
      <vt:lpstr>Calibri</vt:lpstr>
      <vt:lpstr>Noto Sans</vt:lpstr>
      <vt:lpstr>Noto Sans Cond</vt:lpstr>
      <vt:lpstr>Noto Sans Cond SemBd</vt:lpstr>
      <vt:lpstr>Noto Sans Light</vt:lpstr>
      <vt:lpstr>Noto Sans SemCond Light</vt:lpstr>
      <vt:lpstr>Open Sans Condensed Light</vt:lpstr>
      <vt:lpstr>Roboto</vt:lpstr>
      <vt:lpstr>Wingdings</vt:lpstr>
      <vt:lpstr>Office Theme</vt:lpstr>
      <vt:lpstr>Unit tests and mock objects</vt:lpstr>
      <vt:lpstr>Learning objectives</vt:lpstr>
      <vt:lpstr>Unit testing assumes using units in isolation</vt:lpstr>
      <vt:lpstr>PowerPoint Presentation</vt:lpstr>
      <vt:lpstr>Faking remote object behavior strategies</vt:lpstr>
      <vt:lpstr>[Manual] Stubs approach: drawbacks</vt:lpstr>
      <vt:lpstr>“Mocking” approach</vt:lpstr>
      <vt:lpstr>PowerPoint Presentation</vt:lpstr>
      <vt:lpstr>PowerPoint Presentation</vt:lpstr>
      <vt:lpstr>PowerPoint Presentation</vt:lpstr>
      <vt:lpstr>PowerPoint Presentation</vt:lpstr>
      <vt:lpstr>PowerPoint Presentation</vt:lpstr>
      <vt:lpstr>Example</vt:lpstr>
      <vt:lpstr>Pattern to help with testing</vt:lpstr>
      <vt:lpstr>PowerPoint Presentation</vt:lpstr>
      <vt:lpstr>PowerPoint Presentation</vt:lpstr>
      <vt:lpstr>Simple expectations</vt:lpstr>
      <vt:lpstr>Mockito: verifying interactions (not only results)</vt:lpstr>
      <vt:lpstr>Example</vt:lpstr>
      <vt:lpstr>Spying</vt:lpstr>
      <vt:lpstr>Captor</vt:lpstr>
      <vt:lpstr>Mockito Annotations (requires enabling)</vt:lpstr>
      <vt:lpstr>When to use a mock object?</vt:lpstr>
      <vt:lpstr>Danger zone!</vt:lpstr>
      <vt:lpstr>Best practices</vt:lpstr>
      <vt:lpstr>Assertion libraries</vt:lpstr>
      <vt:lpstr>Jupiter assertions</vt:lpstr>
      <vt:lpstr>Hamcrest </vt:lpstr>
      <vt:lpstr>AssertJ</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tests and mock objects</dc:title>
  <dc:creator>Ilídio Oliveira</dc:creator>
  <cp:keywords>tqs</cp:keywords>
  <cp:lastModifiedBy>Ilídio Oliveira</cp:lastModifiedBy>
  <cp:revision>1</cp:revision>
  <cp:lastPrinted>2018-09-24T13:18:49Z</cp:lastPrinted>
  <dcterms:created xsi:type="dcterms:W3CDTF">2022-03-14T14:55:46Z</dcterms:created>
  <dcterms:modified xsi:type="dcterms:W3CDTF">2025-09-24T11:18:51Z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0x01010065D31D63CAC5D24EA63C81CEF041F69D</vt:lpwstr>
  </property>
</Properties>
</file>